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04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E4A-5CFC-A548-9F70-99B211B91A12}" type="datetimeFigureOut">
              <a:rPr kumimoji="1" lang="ja-JP" altLang="en-US" smtClean="0"/>
              <a:t>15/11/27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43B3-2323-2749-9A1C-E1D28C4AB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22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E4A-5CFC-A548-9F70-99B211B91A12}" type="datetimeFigureOut">
              <a:rPr kumimoji="1" lang="ja-JP" altLang="en-US" smtClean="0"/>
              <a:t>15/11/27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43B3-2323-2749-9A1C-E1D28C4AB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36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E4A-5CFC-A548-9F70-99B211B91A12}" type="datetimeFigureOut">
              <a:rPr kumimoji="1" lang="ja-JP" altLang="en-US" smtClean="0"/>
              <a:t>15/11/27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43B3-2323-2749-9A1C-E1D28C4AB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71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E4A-5CFC-A548-9F70-99B211B91A12}" type="datetimeFigureOut">
              <a:rPr kumimoji="1" lang="ja-JP" altLang="en-US" smtClean="0"/>
              <a:t>15/11/27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43B3-2323-2749-9A1C-E1D28C4AB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51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E4A-5CFC-A548-9F70-99B211B91A12}" type="datetimeFigureOut">
              <a:rPr kumimoji="1" lang="ja-JP" altLang="en-US" smtClean="0"/>
              <a:t>15/11/27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43B3-2323-2749-9A1C-E1D28C4AB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42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E4A-5CFC-A548-9F70-99B211B91A12}" type="datetimeFigureOut">
              <a:rPr kumimoji="1" lang="ja-JP" altLang="en-US" smtClean="0"/>
              <a:t>15/11/27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43B3-2323-2749-9A1C-E1D28C4AB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E4A-5CFC-A548-9F70-99B211B91A12}" type="datetimeFigureOut">
              <a:rPr kumimoji="1" lang="ja-JP" altLang="en-US" smtClean="0"/>
              <a:t>15/11/27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43B3-2323-2749-9A1C-E1D28C4AB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43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E4A-5CFC-A548-9F70-99B211B91A12}" type="datetimeFigureOut">
              <a:rPr kumimoji="1" lang="ja-JP" altLang="en-US" smtClean="0"/>
              <a:t>15/11/27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43B3-2323-2749-9A1C-E1D28C4AB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49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E4A-5CFC-A548-9F70-99B211B91A12}" type="datetimeFigureOut">
              <a:rPr kumimoji="1" lang="ja-JP" altLang="en-US" smtClean="0"/>
              <a:t>15/11/27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43B3-2323-2749-9A1C-E1D28C4AB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71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E4A-5CFC-A548-9F70-99B211B91A12}" type="datetimeFigureOut">
              <a:rPr kumimoji="1" lang="ja-JP" altLang="en-US" smtClean="0"/>
              <a:t>15/11/27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43B3-2323-2749-9A1C-E1D28C4AB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29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E4A-5CFC-A548-9F70-99B211B91A12}" type="datetimeFigureOut">
              <a:rPr kumimoji="1" lang="ja-JP" altLang="en-US" smtClean="0"/>
              <a:t>15/11/27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43B3-2323-2749-9A1C-E1D28C4AB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05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A4E4A-5CFC-A548-9F70-99B211B91A12}" type="datetimeFigureOut">
              <a:rPr kumimoji="1" lang="ja-JP" altLang="en-US" smtClean="0"/>
              <a:t>15/11/27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243B3-2323-2749-9A1C-E1D28C4AB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44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407651" y="1790041"/>
            <a:ext cx="6456839" cy="341178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H="1">
            <a:off x="3130445" y="1790041"/>
            <a:ext cx="14766" cy="34117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4" idx="1"/>
            <a:endCxn id="4" idx="3"/>
          </p:cNvCxnSpPr>
          <p:nvPr/>
        </p:nvCxnSpPr>
        <p:spPr>
          <a:xfrm>
            <a:off x="1407651" y="3495935"/>
            <a:ext cx="6456839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738014" y="240797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レーサー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77804" y="4098123"/>
            <a:ext cx="79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バイク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169175" y="198613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役目：　レーサー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169175" y="2407973"/>
            <a:ext cx="2606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情報：　名前。年齢。性別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169175" y="2829806"/>
            <a:ext cx="462839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動作：　</a:t>
            </a:r>
            <a:r>
              <a:rPr lang="ja-JP" altLang="en-US" sz="1600" dirty="0" smtClean="0"/>
              <a:t>ハンドル操作。クラッチ操作。ギアチェンジ。</a:t>
            </a:r>
            <a:endParaRPr lang="en-US" altLang="ja-JP" sz="1600" dirty="0" smtClean="0"/>
          </a:p>
          <a:p>
            <a:r>
              <a:rPr lang="en-US" altLang="ja-JP" sz="1600" dirty="0" smtClean="0"/>
              <a:t>	</a:t>
            </a:r>
            <a:r>
              <a:rPr lang="ja-JP" altLang="en-US" sz="1600" dirty="0" smtClean="0"/>
              <a:t>　　ブレーキ踏む。</a:t>
            </a:r>
            <a:endParaRPr kumimoji="1" lang="ja-JP" altLang="en-US" sz="16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169175" y="4671118"/>
            <a:ext cx="2144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動作：　発進。停止。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169175" y="4199955"/>
            <a:ext cx="379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情報：　メーカー。スペック。デザイン。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169175" y="3728791"/>
            <a:ext cx="152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役目：　バイク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79650" y="276126"/>
            <a:ext cx="12859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課題２</a:t>
            </a:r>
            <a:endParaRPr kumimoji="1" lang="ja-JP" altLang="en-US" sz="32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589323" y="1406310"/>
            <a:ext cx="131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オブジェクト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773484" y="1420709"/>
            <a:ext cx="106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振る舞い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692056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Macintosh PowerPoint</Application>
  <PresentationFormat>画面に合わせる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坂本 孝治</dc:creator>
  <cp:lastModifiedBy>坂本 孝治</cp:lastModifiedBy>
  <cp:revision>2</cp:revision>
  <dcterms:created xsi:type="dcterms:W3CDTF">2015-11-27T04:48:17Z</dcterms:created>
  <dcterms:modified xsi:type="dcterms:W3CDTF">2015-11-27T13:33:57Z</dcterms:modified>
</cp:coreProperties>
</file>