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0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EAF9A-0F58-3143-9F27-EDDFC5BEC5F0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9A7CC-EDD7-2E40-A5A9-AB0FA3A74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60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C99A5-7BE2-DF42-9506-C7A556BEFA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09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13EA-47B4-374C-BAA1-AC0788D90C8C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C76E-5FC7-CC4C-B7A7-4B5A2EED6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48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13EA-47B4-374C-BAA1-AC0788D90C8C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C76E-5FC7-CC4C-B7A7-4B5A2EED6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79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13EA-47B4-374C-BAA1-AC0788D90C8C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C76E-5FC7-CC4C-B7A7-4B5A2EED6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30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13EA-47B4-374C-BAA1-AC0788D90C8C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C76E-5FC7-CC4C-B7A7-4B5A2EED6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07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13EA-47B4-374C-BAA1-AC0788D90C8C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C76E-5FC7-CC4C-B7A7-4B5A2EED6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65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13EA-47B4-374C-BAA1-AC0788D90C8C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C76E-5FC7-CC4C-B7A7-4B5A2EED6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13EA-47B4-374C-BAA1-AC0788D90C8C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C76E-5FC7-CC4C-B7A7-4B5A2EED6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0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13EA-47B4-374C-BAA1-AC0788D90C8C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C76E-5FC7-CC4C-B7A7-4B5A2EED6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3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13EA-47B4-374C-BAA1-AC0788D90C8C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C76E-5FC7-CC4C-B7A7-4B5A2EED6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01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13EA-47B4-374C-BAA1-AC0788D90C8C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C76E-5FC7-CC4C-B7A7-4B5A2EED6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7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13EA-47B4-374C-BAA1-AC0788D90C8C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C76E-5FC7-CC4C-B7A7-4B5A2EED6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9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13EA-47B4-374C-BAA1-AC0788D90C8C}" type="datetimeFigureOut">
              <a:rPr kumimoji="1" lang="ja-JP" altLang="en-US" smtClean="0"/>
              <a:t>15/11/27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C76E-5FC7-CC4C-B7A7-4B5A2EED63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64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0" y="48303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課題３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0146" y="19352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{</a:t>
            </a:r>
            <a:r>
              <a:rPr kumimoji="1" lang="ja-JP" altLang="en-US" dirty="0" smtClean="0"/>
              <a:t>人クラス</a:t>
            </a:r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15458" y="24830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・名前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30224" y="300597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・年齢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30224" y="35289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・性別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1768" y="1296283"/>
            <a:ext cx="151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〜</a:t>
            </a:r>
            <a:r>
              <a:rPr lang="ja-JP" altLang="en-US" dirty="0" smtClean="0"/>
              <a:t>レーサー</a:t>
            </a:r>
            <a:r>
              <a:rPr lang="en-US" altLang="ja-JP" dirty="0" smtClean="0"/>
              <a:t>〜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64458" y="1296283"/>
            <a:ext cx="125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〜</a:t>
            </a:r>
            <a:r>
              <a:rPr kumimoji="1" lang="ja-JP" altLang="en-US" dirty="0" smtClean="0"/>
              <a:t>バイク</a:t>
            </a:r>
            <a:r>
              <a:rPr lang="en-US" altLang="ja-JP" dirty="0" smtClean="0"/>
              <a:t>〜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320444" y="193527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{</a:t>
            </a:r>
            <a:r>
              <a:rPr lang="ja-JP" altLang="en-US" dirty="0" smtClean="0"/>
              <a:t>バイククラス</a:t>
            </a:r>
            <a:r>
              <a:rPr lang="en-US" altLang="ja-JP" dirty="0"/>
              <a:t>}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86793" y="2483027"/>
            <a:ext cx="109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・メーカー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86793" y="300414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lang="ja-JP" altLang="en-US" smtClean="0"/>
              <a:t>排気量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86793" y="352893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・色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00146" y="440949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{</a:t>
            </a:r>
            <a:r>
              <a:rPr kumimoji="1" lang="ja-JP" altLang="en-US" dirty="0" smtClean="0"/>
              <a:t>人</a:t>
            </a:r>
            <a:r>
              <a:rPr kumimoji="1" lang="ja-JP" altLang="en-US" dirty="0" smtClean="0"/>
              <a:t>インスタンス</a:t>
            </a:r>
            <a:r>
              <a:rPr lang="ja-JP" altLang="en-US" dirty="0" smtClean="0"/>
              <a:t>例</a:t>
            </a:r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417981" y="4410362"/>
            <a:ext cx="234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バイクインスタンス</a:t>
            </a:r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054006" y="48714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・豊臣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68772" y="5394417"/>
            <a:ext cx="53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28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068772" y="59173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・男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010714" y="48714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・織田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025480" y="5394417"/>
            <a:ext cx="53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27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025480" y="59173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・男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79787" y="487146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・市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094553" y="5394417"/>
            <a:ext cx="53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22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94553" y="59173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・女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458288" y="4871465"/>
            <a:ext cx="9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・ヤマハ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458288" y="54535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大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458288" y="603559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・青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636482" y="4871465"/>
            <a:ext cx="92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・ホンダ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636482" y="54535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小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636482" y="603559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・赤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860071" y="4871465"/>
            <a:ext cx="116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・カワサキ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860071" y="545353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ja-JP" altLang="en-US" dirty="0" smtClean="0"/>
              <a:t>中</a:t>
            </a:r>
            <a:r>
              <a:rPr lang="ja-JP" altLang="en-US" dirty="0" smtClean="0"/>
              <a:t>型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860071" y="603559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684864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</Words>
  <Application>Microsoft Macintosh PowerPoint</Application>
  <PresentationFormat>画面に合わせる (4:3)</PresentationFormat>
  <Paragraphs>32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 孝治</dc:creator>
  <cp:lastModifiedBy>坂本 孝治</cp:lastModifiedBy>
  <cp:revision>4</cp:revision>
  <dcterms:created xsi:type="dcterms:W3CDTF">2015-11-27T04:49:16Z</dcterms:created>
  <dcterms:modified xsi:type="dcterms:W3CDTF">2015-11-27T08:00:06Z</dcterms:modified>
</cp:coreProperties>
</file>