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53" autoAdjust="0"/>
  </p:normalViewPr>
  <p:slideViewPr>
    <p:cSldViewPr snapToGrid="0">
      <p:cViewPr varScale="1">
        <p:scale>
          <a:sx n="102" d="100"/>
          <a:sy n="102" d="100"/>
        </p:scale>
        <p:origin x="-2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E872-068E-FF42-819D-F6AB146BF6BA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84696-C571-EB41-AD05-A778AFB0F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696-C571-EB41-AD05-A778AFB0F38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0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2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2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96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8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8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80C7-324A-4E5A-B3B7-E08DE76861B1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1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Local Storage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存する利用ログ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690688"/>
            <a:ext cx="9530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Key : (</a:t>
            </a:r>
            <a:r>
              <a:rPr kumimoji="1" lang="ja-JP" altLang="en-US" sz="2800" dirty="0" smtClean="0"/>
              <a:t>個別識別</a:t>
            </a:r>
            <a:r>
              <a:rPr kumimoji="1" lang="en-US" altLang="ja-JP" sz="2800" dirty="0" smtClean="0"/>
              <a:t>ID)_</a:t>
            </a:r>
            <a:r>
              <a:rPr kumimoji="1" lang="ja-JP" altLang="en-US" sz="2800" dirty="0" smtClean="0"/>
              <a:t>現在の</a:t>
            </a:r>
            <a:r>
              <a:rPr kumimoji="1" lang="en-US" altLang="ja-JP" sz="2800" dirty="0" smtClean="0"/>
              <a:t>UNIX</a:t>
            </a:r>
            <a:r>
              <a:rPr kumimoji="1" lang="ja-JP" altLang="en-US" sz="2800" dirty="0" smtClean="0"/>
              <a:t>時刻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Value : </a:t>
            </a:r>
            <a:r>
              <a:rPr kumimoji="1" lang="ja-JP" altLang="en-US" sz="2800" dirty="0" smtClean="0"/>
              <a:t>ログデータの</a:t>
            </a:r>
            <a:r>
              <a:rPr kumimoji="1" lang="en-US" altLang="ja-JP" sz="2800" dirty="0" smtClean="0"/>
              <a:t>JSON</a:t>
            </a:r>
            <a:r>
              <a:rPr kumimoji="1" lang="ja-JP" altLang="en-US" sz="2800" dirty="0" smtClean="0"/>
              <a:t>を</a:t>
            </a:r>
            <a:r>
              <a:rPr kumimoji="1" lang="en-US" altLang="ja-JP" sz="2800" dirty="0" err="1" smtClean="0"/>
              <a:t>JSON.stringify</a:t>
            </a:r>
            <a:r>
              <a:rPr kumimoji="1" lang="ja-JP" altLang="en-US" sz="2800" dirty="0" smtClean="0"/>
              <a:t>で文字列化したもの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3016251"/>
            <a:ext cx="9530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Key : </a:t>
            </a:r>
            <a:r>
              <a:rPr lang="en-US" altLang="ja-JP" sz="2800" dirty="0" smtClean="0"/>
              <a:t>23cfe9e6_1416903697682</a:t>
            </a:r>
          </a:p>
          <a:p>
            <a:r>
              <a:rPr kumimoji="1" lang="en-US" altLang="ja-JP" sz="2800" dirty="0" smtClean="0"/>
              <a:t>Value : </a:t>
            </a:r>
            <a:r>
              <a:rPr lang="en-US" altLang="ja-JP" sz="2800" dirty="0"/>
              <a:t>{"</a:t>
            </a:r>
            <a:r>
              <a:rPr lang="en-US" altLang="ja-JP" sz="2800" dirty="0" err="1" smtClean="0"/>
              <a:t>show_page</a:t>
            </a:r>
            <a:r>
              <a:rPr lang="en-US" altLang="ja-JP" sz="2800" dirty="0"/>
              <a:t>":"#posterListPage","timestamp":1416983148927}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061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ログデータの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335846"/>
            <a:ext cx="9530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{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:&lt;</a:t>
            </a:r>
            <a:r>
              <a:rPr lang="ja-JP" altLang="en-US" sz="2800" dirty="0" smtClean="0"/>
              <a:t>ブラウザ識別子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smtClean="0"/>
              <a:t>action:&lt;</a:t>
            </a:r>
            <a:r>
              <a:rPr lang="ja-JP" altLang="en-US" sz="2800" dirty="0" smtClean="0"/>
              <a:t>動作の名前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 smtClean="0"/>
              <a:t>    attribute:{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    &lt;</a:t>
            </a:r>
            <a:r>
              <a:rPr lang="ja-JP" altLang="en-US" sz="2800" dirty="0" smtClean="0"/>
              <a:t>動作毎のパラメータ名</a:t>
            </a:r>
            <a:r>
              <a:rPr lang="en-US" altLang="ja-JP" sz="2800" dirty="0" smtClean="0"/>
              <a:t>&gt;: &lt;</a:t>
            </a:r>
            <a:r>
              <a:rPr lang="ja-JP" altLang="en-US" sz="2800" dirty="0" smtClean="0"/>
              <a:t>動作毎のパラメータ</a:t>
            </a:r>
            <a:r>
              <a:rPr lang="en-US" altLang="ja-JP" sz="2800" dirty="0" smtClean="0"/>
              <a:t>&gt;, …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},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    </a:t>
            </a:r>
            <a:r>
              <a:rPr lang="en-US" altLang="ja-JP" sz="2800" dirty="0" smtClean="0"/>
              <a:t>timestamp : &lt;</a:t>
            </a:r>
            <a:r>
              <a:rPr lang="ja-JP" altLang="en-US" sz="2800" dirty="0" smtClean="0"/>
              <a:t>現在の</a:t>
            </a:r>
            <a:r>
              <a:rPr lang="en-US" altLang="ja-JP" sz="2800" dirty="0" smtClean="0"/>
              <a:t>UNIX</a:t>
            </a:r>
            <a:r>
              <a:rPr lang="ja-JP" altLang="en-US" sz="2800" dirty="0" smtClean="0"/>
              <a:t>時刻</a:t>
            </a:r>
            <a:r>
              <a:rPr lang="en-US" altLang="ja-JP" sz="2800" dirty="0" smtClean="0"/>
              <a:t>&gt;</a:t>
            </a:r>
            <a:br>
              <a:rPr lang="en-US" altLang="ja-JP" sz="2800" dirty="0" smtClean="0"/>
            </a:br>
            <a:r>
              <a:rPr lang="en-US" altLang="ja-JP" sz="2800" dirty="0" smtClean="0"/>
              <a:t>}</a:t>
            </a:r>
            <a:endParaRPr kumimoji="1" lang="en-US" altLang="ja-JP" sz="2800" dirty="0" smtClean="0"/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24176" y="4549676"/>
            <a:ext cx="4861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uid:xxxxxxxx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action:”bookmark</a:t>
            </a:r>
            <a:r>
              <a:rPr lang="en-US" altLang="ja-JP" dirty="0" smtClean="0"/>
              <a:t>”,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timestamp:xxxxxxxxxxxx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attribute:{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posterid:2,</a:t>
            </a:r>
          </a:p>
          <a:p>
            <a:r>
              <a:rPr lang="en-US" altLang="ja-JP" dirty="0" smtClean="0"/>
              <a:t>        page:”</a:t>
            </a:r>
            <a:r>
              <a:rPr lang="en-US" altLang="ja-JP" dirty="0" err="1" smtClean="0"/>
              <a:t>posterListPage</a:t>
            </a:r>
            <a:r>
              <a:rPr lang="en-US" altLang="ja-JP" dirty="0" smtClean="0"/>
              <a:t>”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}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23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保存</a:t>
            </a:r>
            <a:r>
              <a:rPr lang="ja-JP" altLang="en-US" dirty="0" smtClean="0"/>
              <a:t>する動作の名前と内容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04433"/>
              </p:ext>
            </p:extLst>
          </p:nvPr>
        </p:nvGraphicFramePr>
        <p:xfrm>
          <a:off x="1091842" y="1690688"/>
          <a:ext cx="917262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540"/>
                <a:gridCol w="3057540"/>
                <a:gridCol w="305754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画面遷移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show_page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page:</a:t>
                      </a:r>
                      <a:r>
                        <a:rPr kumimoji="1" lang="ja-JP" altLang="en-US" dirty="0" smtClean="0"/>
                        <a:t>ページ名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ポスタータップ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poster_tap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Posterid</a:t>
                      </a:r>
                      <a:r>
                        <a:rPr kumimoji="1" lang="en-US" altLang="ja-JP" dirty="0" smtClean="0"/>
                        <a:t>:</a:t>
                      </a:r>
                      <a:r>
                        <a:rPr kumimoji="1" lang="ja-JP" altLang="en-US" dirty="0" smtClean="0"/>
                        <a:t>ポスター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基本情報タップ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basicinfo_tap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Posterid:p</a:t>
                      </a:r>
                      <a:r>
                        <a:rPr kumimoji="1" lang="ja-JP" altLang="en-US" dirty="0" smtClean="0"/>
                        <a:t>ポスター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ブックマーク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bookmark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posterid</a:t>
                      </a:r>
                      <a:r>
                        <a:rPr kumimoji="1" lang="ja-JP" altLang="en-US" dirty="0" smtClean="0"/>
                        <a:t>ポスター</a:t>
                      </a:r>
                      <a:r>
                        <a:rPr kumimoji="1" lang="en-US" altLang="ja-JP" dirty="0" smtClean="0"/>
                        <a:t>ID, </a:t>
                      </a:r>
                    </a:p>
                    <a:p>
                      <a:r>
                        <a:rPr kumimoji="1" lang="en-US" altLang="ja-JP" dirty="0" smtClean="0"/>
                        <a:t>page:</a:t>
                      </a:r>
                      <a:r>
                        <a:rPr kumimoji="1" lang="ja-JP" altLang="en-US" dirty="0" smtClean="0"/>
                        <a:t>ページ名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ブックマーク解除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unbookmark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Posterid</a:t>
                      </a:r>
                      <a:r>
                        <a:rPr kumimoji="1" lang="en-US" altLang="ja-JP" dirty="0" smtClean="0"/>
                        <a:t>:</a:t>
                      </a:r>
                      <a:r>
                        <a:rPr kumimoji="1" lang="ja-JP" altLang="en-US" dirty="0" smtClean="0"/>
                        <a:t>ポスター</a:t>
                      </a:r>
                      <a:r>
                        <a:rPr kumimoji="1" lang="en-US" altLang="ja-JP" dirty="0" smtClean="0"/>
                        <a:t>ID, </a:t>
                      </a:r>
                    </a:p>
                    <a:p>
                      <a:r>
                        <a:rPr kumimoji="1" lang="en-US" altLang="ja-JP" dirty="0" smtClean="0"/>
                        <a:t>page:</a:t>
                      </a:r>
                      <a:r>
                        <a:rPr kumimoji="1" lang="ja-JP" altLang="en-US" dirty="0" smtClean="0"/>
                        <a:t>ページ名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search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keyword:</a:t>
                      </a:r>
                      <a:r>
                        <a:rPr kumimoji="1" lang="ja-JP" altLang="en-US" dirty="0" smtClean="0"/>
                        <a:t>キーワード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ラベル切替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change_label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Label:</a:t>
                      </a:r>
                      <a:r>
                        <a:rPr kumimoji="1" lang="ja-JP" altLang="en-US" dirty="0" smtClean="0"/>
                        <a:t>切り替え先</a:t>
                      </a:r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id, </a:t>
                      </a:r>
                      <a:r>
                        <a:rPr kumimoji="1" lang="en-US" altLang="ja-JP" dirty="0" err="1" smtClean="0"/>
                        <a:t>sessionid</a:t>
                      </a:r>
                      <a:r>
                        <a:rPr kumimoji="1" lang="ja-JP" altLang="en-US" dirty="0" smtClean="0"/>
                        <a:t>など）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3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送信する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335846"/>
            <a:ext cx="95306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   [</a:t>
            </a:r>
          </a:p>
          <a:p>
            <a:r>
              <a:rPr lang="en-US" altLang="ja-JP" sz="2800" dirty="0" smtClean="0"/>
              <a:t>    &lt;</a:t>
            </a:r>
            <a:r>
              <a:rPr lang="en-US" altLang="ja-JP" sz="2800" dirty="0" smtClean="0"/>
              <a:t>0</a:t>
            </a:r>
            <a:r>
              <a:rPr lang="ja-JP" altLang="en-US" sz="2800" dirty="0" smtClean="0"/>
              <a:t>番目のログデータの</a:t>
            </a:r>
            <a:r>
              <a:rPr lang="en-US" altLang="ja-JP" sz="2800" dirty="0" smtClean="0"/>
              <a:t>JSON</a:t>
            </a:r>
            <a:r>
              <a:rPr lang="en-US" altLang="ja-JP" sz="2800" dirty="0" smtClean="0"/>
              <a:t>&gt;,</a:t>
            </a:r>
            <a:endParaRPr lang="en-US" altLang="ja-JP" sz="2800" dirty="0" smtClean="0"/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&lt;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番目のログデータの</a:t>
            </a:r>
            <a:r>
              <a:rPr lang="en-US" altLang="ja-JP" sz="2800" dirty="0" smtClean="0"/>
              <a:t>JSON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 smtClean="0"/>
              <a:t>   </a:t>
            </a:r>
            <a:r>
              <a:rPr lang="en-US" altLang="ja-JP" sz="2800" dirty="0" smtClean="0"/>
              <a:t>…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en-US" altLang="ja-JP" sz="2800" dirty="0" smtClean="0"/>
              <a:t> &lt;</a:t>
            </a:r>
            <a:r>
              <a:rPr lang="en-US" altLang="ja-JP" sz="2800" dirty="0" smtClean="0"/>
              <a:t>n</a:t>
            </a:r>
            <a:r>
              <a:rPr lang="ja-JP" altLang="en-US" sz="2800" dirty="0" smtClean="0"/>
              <a:t>番目のログデータの</a:t>
            </a:r>
            <a:r>
              <a:rPr lang="en-US" altLang="ja-JP" sz="2800" dirty="0" smtClean="0"/>
              <a:t>JSON</a:t>
            </a:r>
            <a:r>
              <a:rPr lang="en-US" altLang="ja-JP" sz="2800" dirty="0" smtClean="0"/>
              <a:t>&gt;</a:t>
            </a:r>
          </a:p>
          <a:p>
            <a:r>
              <a:rPr lang="en-US" altLang="ja-JP" sz="2800" dirty="0" smtClean="0"/>
              <a:t>]</a:t>
            </a:r>
            <a:endParaRPr kumimoji="1" lang="en-US" altLang="ja-JP" sz="2800" dirty="0" smtClean="0"/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2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送信する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335846"/>
            <a:ext cx="11526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800" dirty="0"/>
              <a:t>例</a:t>
            </a:r>
            <a:endParaRPr kumimoji="1" lang="en-US" altLang="ja-JP" sz="2800" dirty="0" smtClean="0"/>
          </a:p>
          <a:p>
            <a:pPr algn="just"/>
            <a:r>
              <a:rPr lang="en-US" altLang="ja-JP" sz="2800" dirty="0" smtClean="0"/>
              <a:t>[</a:t>
            </a:r>
          </a:p>
          <a:p>
            <a:pPr algn="just"/>
            <a:r>
              <a:rPr lang="en-US" altLang="ja-JP" sz="2800" dirty="0"/>
              <a:t> </a:t>
            </a:r>
            <a:r>
              <a:rPr lang="en-US" altLang="ja-JP" sz="2800" dirty="0" smtClean="0"/>
              <a:t>   {</a:t>
            </a:r>
            <a:r>
              <a:rPr lang="ja-JP" altLang="en-US" sz="2800" dirty="0" smtClean="0"/>
              <a:t>ログ</a:t>
            </a:r>
            <a:r>
              <a:rPr lang="en-US" altLang="ja-JP" sz="2800" dirty="0" smtClean="0"/>
              <a:t>1</a:t>
            </a:r>
            <a:r>
              <a:rPr lang="en-US" altLang="ja-JP" sz="2800" dirty="0" smtClean="0"/>
              <a:t>}</a:t>
            </a:r>
            <a:r>
              <a:rPr lang="en-US" altLang="ja-JP" sz="2800" dirty="0" smtClean="0"/>
              <a:t>,</a:t>
            </a:r>
          </a:p>
          <a:p>
            <a:pPr algn="just"/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smtClean="0"/>
              <a:t>{</a:t>
            </a:r>
            <a:r>
              <a:rPr lang="ja-JP" altLang="en-US" sz="2800" dirty="0" smtClean="0"/>
              <a:t>ログ</a:t>
            </a:r>
            <a:r>
              <a:rPr lang="en-US" altLang="ja-JP" sz="2800" dirty="0" smtClean="0"/>
              <a:t>2</a:t>
            </a:r>
            <a:r>
              <a:rPr lang="en-US" altLang="ja-JP" sz="2800" dirty="0" smtClean="0"/>
              <a:t>}</a:t>
            </a:r>
            <a:r>
              <a:rPr lang="en-US" altLang="ja-JP" sz="2800" dirty="0" smtClean="0"/>
              <a:t>,</a:t>
            </a:r>
          </a:p>
          <a:p>
            <a:pPr algn="just"/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smtClean="0"/>
              <a:t>{</a:t>
            </a:r>
            <a:r>
              <a:rPr lang="ja-JP" altLang="en-US" sz="2800" dirty="0" smtClean="0"/>
              <a:t>ログ</a:t>
            </a:r>
            <a:r>
              <a:rPr lang="en-US" altLang="ja-JP" sz="2800"/>
              <a:t>3</a:t>
            </a:r>
            <a:r>
              <a:rPr lang="en-US" altLang="ja-JP" sz="2800" smtClean="0"/>
              <a:t>}</a:t>
            </a:r>
            <a:endParaRPr lang="en-US" altLang="ja-JP" sz="2800" dirty="0" smtClean="0"/>
          </a:p>
          <a:p>
            <a:pPr algn="just"/>
            <a:r>
              <a:rPr lang="en-US" altLang="ja-JP" sz="2800" dirty="0"/>
              <a:t>]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554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ログサーバ上の</a:t>
            </a:r>
            <a:r>
              <a:rPr lang="en-US" altLang="ja-JP" dirty="0" smtClean="0"/>
              <a:t>MySQL</a:t>
            </a:r>
            <a:r>
              <a:rPr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3498" y="1864307"/>
            <a:ext cx="95306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データベース</a:t>
            </a:r>
            <a:r>
              <a:rPr lang="ja-JP" altLang="en-US" sz="2800" dirty="0" smtClean="0"/>
              <a:t>名：</a:t>
            </a:r>
            <a:r>
              <a:rPr lang="en-US" altLang="ja-JP" sz="2800" dirty="0" err="1" smtClean="0"/>
              <a:t>poslog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スキーマ：</a:t>
            </a:r>
            <a:r>
              <a:rPr lang="en-US" altLang="ja-JP" sz="2800" dirty="0" smtClean="0"/>
              <a:t> </a:t>
            </a:r>
            <a:br>
              <a:rPr lang="en-US" altLang="ja-JP" sz="2800" dirty="0" smtClean="0"/>
            </a:br>
            <a:r>
              <a:rPr lang="en-US" altLang="ja-JP" sz="2800" dirty="0" smtClean="0"/>
              <a:t>  log (</a:t>
            </a:r>
            <a:r>
              <a:rPr lang="en-US" altLang="ja-JP" sz="2800" u="sng" dirty="0" smtClean="0"/>
              <a:t>id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, data)</a:t>
            </a:r>
            <a:endParaRPr lang="en-US" altLang="ja-JP" sz="2800" dirty="0" smtClean="0"/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id : </a:t>
            </a:r>
            <a:r>
              <a:rPr lang="en-US" altLang="ja-JP" sz="2800" dirty="0" smtClean="0"/>
              <a:t>INT </a:t>
            </a:r>
            <a:r>
              <a:rPr lang="ja-JP" altLang="en-US" sz="2800" dirty="0" smtClean="0"/>
              <a:t>主キー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 : VARCHAR </a:t>
            </a:r>
            <a:r>
              <a:rPr lang="ja-JP" altLang="en-US" sz="2800" dirty="0" smtClean="0"/>
              <a:t>個別識別</a:t>
            </a:r>
            <a:r>
              <a:rPr lang="en-US" altLang="ja-JP" sz="2800" dirty="0" smtClean="0"/>
              <a:t>ID</a:t>
            </a:r>
            <a:br>
              <a:rPr lang="en-US" altLang="ja-JP" sz="2800" dirty="0" smtClean="0"/>
            </a:br>
            <a:r>
              <a:rPr lang="en-US" altLang="ja-JP" sz="2800" dirty="0" smtClean="0"/>
              <a:t>  data : </a:t>
            </a:r>
            <a:r>
              <a:rPr lang="ja-JP" altLang="en-US" sz="2800" dirty="0" smtClean="0"/>
              <a:t>ログデータの</a:t>
            </a:r>
            <a:r>
              <a:rPr lang="en-US" altLang="ja-JP" sz="2800" dirty="0" smtClean="0"/>
              <a:t>JSON</a:t>
            </a:r>
            <a:r>
              <a:rPr lang="ja-JP" altLang="en-US" sz="2800" dirty="0" smtClean="0"/>
              <a:t>を文字列化したもの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/>
              <a:t> </a:t>
            </a:r>
            <a:r>
              <a:rPr lang="ja-JP" altLang="en-US" sz="2800" dirty="0" smtClean="0"/>
              <a:t> </a:t>
            </a:r>
            <a:r>
              <a:rPr lang="en-US" altLang="ja-JP" sz="2800" strike="sngStrike" dirty="0" err="1" smtClean="0"/>
              <a:t>sendtime</a:t>
            </a:r>
            <a:r>
              <a:rPr lang="en-US" altLang="ja-JP" sz="2800" strike="sngStrike" dirty="0" smtClean="0"/>
              <a:t> : </a:t>
            </a:r>
            <a:r>
              <a:rPr lang="ja-JP" altLang="en-US" sz="2800" strike="sngStrike" dirty="0" smtClean="0"/>
              <a:t>ログデータが送られてきた</a:t>
            </a:r>
            <a:r>
              <a:rPr lang="en-US" altLang="ja-JP" sz="2800" strike="sngStrike" dirty="0" smtClean="0"/>
              <a:t>UNIX</a:t>
            </a:r>
            <a:r>
              <a:rPr lang="ja-JP" altLang="en-US" sz="2800" strike="sngStrike" dirty="0" smtClean="0"/>
              <a:t>時刻</a:t>
            </a:r>
            <a:endParaRPr kumimoji="1" lang="ja-JP" altLang="en-US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2072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240</Words>
  <Application>Microsoft Macintosh PowerPoint</Application>
  <PresentationFormat>ユーザー設定</PresentationFormat>
  <Paragraphs>67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Local Storageに保存する利用ログ</vt:lpstr>
      <vt:lpstr>ログデータのJSONの形式</vt:lpstr>
      <vt:lpstr>保存する動作の名前と内容</vt:lpstr>
      <vt:lpstr>送信するJSONの形式</vt:lpstr>
      <vt:lpstr>送信するJSONの形式</vt:lpstr>
      <vt:lpstr>ログサーバ上のMySQLの形式</vt:lpstr>
    </vt:vector>
  </TitlesOfParts>
  <Company>筑波大学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Storageに保存する利用ログ</dc:title>
  <dc:creator>古谷翔太</dc:creator>
  <cp:lastModifiedBy>Yuji Imagawa</cp:lastModifiedBy>
  <cp:revision>19</cp:revision>
  <dcterms:created xsi:type="dcterms:W3CDTF">2014-11-26T06:18:20Z</dcterms:created>
  <dcterms:modified xsi:type="dcterms:W3CDTF">2014-11-27T02:49:06Z</dcterms:modified>
</cp:coreProperties>
</file>