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64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68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71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7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5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0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3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4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D597-81CB-485D-86F0-9BD683D85C6D}" type="datetimeFigureOut">
              <a:rPr kumimoji="1" lang="ja-JP" altLang="en-US" smtClean="0"/>
              <a:t>2014/11/4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99B7-2028-49A9-98D8-6FA2B9237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0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</a:t>
            </a:r>
            <a:r>
              <a:rPr kumimoji="1" lang="en-US" altLang="ja-JP" dirty="0" smtClean="0"/>
              <a:t>Sprint</a:t>
            </a:r>
            <a:r>
              <a:rPr kumimoji="1" lang="ja-JP" altLang="en-US" dirty="0" smtClean="0"/>
              <a:t>の受け入れ条件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(Release </a:t>
            </a:r>
            <a:r>
              <a:rPr lang="en-US" altLang="ja-JP" dirty="0" smtClean="0"/>
              <a:t>2-5</a:t>
            </a:r>
            <a:r>
              <a:rPr lang="ja-JP" altLang="en-US" dirty="0" smtClean="0"/>
              <a:t>以降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Sprint review</a:t>
            </a:r>
            <a:r>
              <a:rPr lang="ja-JP" altLang="en-US" dirty="0"/>
              <a:t>に</a:t>
            </a:r>
            <a:r>
              <a:rPr lang="ja-JP" altLang="en-US" dirty="0" smtClean="0"/>
              <a:t>おいて</a:t>
            </a:r>
            <a:r>
              <a:rPr lang="ja-JP" altLang="en-US" dirty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demonstration</a:t>
            </a:r>
            <a:r>
              <a:rPr lang="ja-JP" altLang="en-US" dirty="0" smtClean="0"/>
              <a:t>を示す</a:t>
            </a:r>
            <a:endParaRPr lang="en-US" altLang="ja-JP" dirty="0" smtClean="0"/>
          </a:p>
          <a:p>
            <a:pPr lvl="1"/>
            <a:r>
              <a:rPr kumimoji="1" lang="en-US" altLang="ja-JP" sz="2400" dirty="0" smtClean="0"/>
              <a:t>Android emulator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各</a:t>
            </a:r>
            <a:r>
              <a:rPr lang="en-US" altLang="ja-JP" sz="2400" dirty="0" smtClean="0"/>
              <a:t>user story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business flow</a:t>
            </a:r>
            <a:r>
              <a:rPr lang="ja-JP" altLang="en-US" sz="2400" dirty="0" smtClean="0"/>
              <a:t>が動作し，</a:t>
            </a:r>
            <a:r>
              <a:rPr lang="en-US" altLang="ja-JP" sz="2400" dirty="0" smtClean="0"/>
              <a:t>business rules</a:t>
            </a:r>
            <a:r>
              <a:rPr lang="ja-JP" altLang="en-US" sz="2400" dirty="0" smtClean="0"/>
              <a:t>を満たす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Product Owner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Android</a:t>
            </a:r>
            <a:r>
              <a:rPr lang="ja-JP" altLang="en-US" sz="2400" dirty="0" smtClean="0"/>
              <a:t>端末に</a:t>
            </a:r>
            <a:r>
              <a:rPr lang="en-US" altLang="ja-JP" sz="2400" dirty="0" smtClean="0"/>
              <a:t>deploy</a:t>
            </a:r>
            <a:r>
              <a:rPr lang="ja-JP" altLang="en-US" sz="2400" dirty="0" smtClean="0"/>
              <a:t>して上記の内容が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動作する</a:t>
            </a:r>
            <a:r>
              <a:rPr lang="en-US" altLang="ja-JP" sz="2400" dirty="0" smtClean="0"/>
              <a:t>	</a:t>
            </a:r>
          </a:p>
          <a:p>
            <a:r>
              <a:rPr lang="ja-JP" altLang="en-US" sz="2800" dirty="0"/>
              <a:t>これまで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の単体テストが完了している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code </a:t>
            </a:r>
            <a:r>
              <a:rPr lang="en-US" altLang="ja-JP" sz="2400" dirty="0" smtClean="0"/>
              <a:t>coverage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70</a:t>
            </a:r>
            <a:r>
              <a:rPr lang="ja-JP" altLang="en-US" sz="2400" dirty="0" smtClean="0"/>
              <a:t>％以上であること</a:t>
            </a:r>
            <a:endParaRPr lang="en-US" altLang="ja-JP" sz="2400" dirty="0" smtClean="0"/>
          </a:p>
          <a:p>
            <a:r>
              <a:rPr lang="ja-JP" altLang="en-US" sz="2800" dirty="0" smtClean="0"/>
              <a:t>これまでの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</a:t>
            </a:r>
            <a:r>
              <a:rPr lang="ja-JP" altLang="en-US" sz="2800" dirty="0" smtClean="0">
                <a:solidFill>
                  <a:srgbClr val="FF0000"/>
                </a:solidFill>
              </a:rPr>
              <a:t>結合テスト（手動）</a:t>
            </a:r>
            <a:r>
              <a:rPr lang="ja-JP" altLang="en-US" sz="2800" dirty="0" smtClean="0"/>
              <a:t>が完了している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結合テスト</a:t>
            </a:r>
            <a:r>
              <a:rPr lang="ja-JP" altLang="en-US" sz="2400" dirty="0" smtClean="0"/>
              <a:t>項目とその結果をレポートすること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8538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</a:t>
            </a:r>
            <a:r>
              <a:rPr kumimoji="1" lang="en-US" altLang="ja-JP" dirty="0" smtClean="0"/>
              <a:t>Sprint</a:t>
            </a:r>
            <a:r>
              <a:rPr kumimoji="1" lang="ja-JP" altLang="en-US" dirty="0" smtClean="0"/>
              <a:t>の受け入れ条件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(Release 2-3</a:t>
            </a:r>
            <a:r>
              <a:rPr lang="ja-JP" altLang="en-US" dirty="0" smtClean="0"/>
              <a:t>以降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Sprint review</a:t>
            </a:r>
            <a:r>
              <a:rPr lang="ja-JP" altLang="en-US" dirty="0"/>
              <a:t>に</a:t>
            </a:r>
            <a:r>
              <a:rPr lang="ja-JP" altLang="en-US" dirty="0" smtClean="0"/>
              <a:t>おいて</a:t>
            </a:r>
            <a:r>
              <a:rPr lang="ja-JP" altLang="en-US" dirty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demonstration</a:t>
            </a:r>
            <a:r>
              <a:rPr lang="ja-JP" altLang="en-US" dirty="0" smtClean="0"/>
              <a:t>を示す</a:t>
            </a:r>
            <a:endParaRPr lang="en-US" altLang="ja-JP" dirty="0" smtClean="0"/>
          </a:p>
          <a:p>
            <a:pPr lvl="1"/>
            <a:r>
              <a:rPr kumimoji="1" lang="en-US" altLang="ja-JP" sz="2400" dirty="0" smtClean="0"/>
              <a:t>Android emulator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各</a:t>
            </a:r>
            <a:r>
              <a:rPr lang="en-US" altLang="ja-JP" sz="2400" dirty="0" smtClean="0"/>
              <a:t>user story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business flow</a:t>
            </a:r>
            <a:r>
              <a:rPr lang="ja-JP" altLang="en-US" sz="2400" dirty="0" smtClean="0"/>
              <a:t>が動作し，</a:t>
            </a:r>
            <a:r>
              <a:rPr lang="en-US" altLang="ja-JP" sz="2400" dirty="0" smtClean="0"/>
              <a:t>business rules</a:t>
            </a:r>
            <a:r>
              <a:rPr lang="ja-JP" altLang="en-US" sz="2400" dirty="0" smtClean="0"/>
              <a:t>を満たす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Product Owner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Android</a:t>
            </a:r>
            <a:r>
              <a:rPr lang="ja-JP" altLang="en-US" sz="2400" dirty="0" smtClean="0"/>
              <a:t>端末に</a:t>
            </a:r>
            <a:r>
              <a:rPr lang="en-US" altLang="ja-JP" sz="2400" dirty="0" smtClean="0"/>
              <a:t>deploy</a:t>
            </a:r>
            <a:r>
              <a:rPr lang="ja-JP" altLang="en-US" sz="2400" dirty="0" smtClean="0"/>
              <a:t>して上記の内容が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動作する</a:t>
            </a:r>
            <a:r>
              <a:rPr lang="en-US" altLang="ja-JP" sz="2400" dirty="0" smtClean="0"/>
              <a:t>	</a:t>
            </a:r>
          </a:p>
          <a:p>
            <a:r>
              <a:rPr lang="ja-JP" altLang="en-US" sz="2800" dirty="0"/>
              <a:t>これまで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の単体テストが完了している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code coverage</a:t>
            </a:r>
            <a:r>
              <a:rPr lang="ja-JP" altLang="en-US" sz="2400" dirty="0" smtClean="0"/>
              <a:t>を提示すること</a:t>
            </a:r>
            <a:endParaRPr lang="en-US" altLang="ja-JP" sz="2400" dirty="0" smtClean="0"/>
          </a:p>
          <a:p>
            <a:r>
              <a:rPr lang="ja-JP" altLang="en-US" sz="2800" dirty="0" smtClean="0"/>
              <a:t>これまでの</a:t>
            </a:r>
            <a:r>
              <a:rPr lang="en-US" altLang="ja-JP" sz="2800" dirty="0" smtClean="0"/>
              <a:t>Sprint</a:t>
            </a:r>
            <a:r>
              <a:rPr lang="ja-JP" altLang="en-US" sz="2800" dirty="0" smtClean="0"/>
              <a:t>の結合テスト（手動）が完了している</a:t>
            </a:r>
            <a:endParaRPr lang="en-US" altLang="ja-JP" sz="2800" dirty="0" smtClean="0"/>
          </a:p>
          <a:p>
            <a:pPr lvl="1"/>
            <a:r>
              <a:rPr lang="ja-JP" altLang="en-US" sz="2400" dirty="0"/>
              <a:t>結合テスト</a:t>
            </a:r>
            <a:r>
              <a:rPr lang="ja-JP" altLang="en-US" sz="2400" dirty="0" smtClean="0"/>
              <a:t>項目とその結果をレポートすること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4826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開発Sprintの受け入れ条件 (Release 2-5以降)</vt:lpstr>
      <vt:lpstr>開発Sprintの受け入れ条件 (Release 2-3以降)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開発Sprintの受け入れ条件 (Sprint 2のみ)</dc:title>
  <dc:creator>chiemi</dc:creator>
  <cp:lastModifiedBy>古谷翔太</cp:lastModifiedBy>
  <cp:revision>7</cp:revision>
  <dcterms:created xsi:type="dcterms:W3CDTF">2014-05-16T07:57:09Z</dcterms:created>
  <dcterms:modified xsi:type="dcterms:W3CDTF">2014-11-04T12:09:30Z</dcterms:modified>
</cp:coreProperties>
</file>