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53" autoAdjust="0"/>
  </p:normalViewPr>
  <p:slideViewPr>
    <p:cSldViewPr snapToGrid="0">
      <p:cViewPr varScale="1">
        <p:scale>
          <a:sx n="111" d="100"/>
          <a:sy n="111" d="100"/>
        </p:scale>
        <p:origin x="-4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E872-068E-FF42-819D-F6AB146BF6BA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84696-C571-EB41-AD05-A778AFB0F3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60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84696-C571-EB41-AD05-A778AFB0F38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08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8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4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52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2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96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80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8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84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47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480C7-324A-4E5A-B3B7-E08DE76861B1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0754B-066A-4D24-AE37-6DCB14372E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1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Local Storage</a:t>
            </a:r>
            <a:r>
              <a:rPr lang="ja-JP" altLang="en-US" dirty="0" err="1" smtClean="0"/>
              <a:t>に保</a:t>
            </a:r>
            <a:r>
              <a:rPr lang="ja-JP" altLang="en-US" dirty="0" smtClean="0"/>
              <a:t>存する利用ログ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1690688"/>
            <a:ext cx="9530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Key : (</a:t>
            </a:r>
            <a:r>
              <a:rPr kumimoji="1" lang="ja-JP" altLang="en-US" sz="2800" dirty="0" smtClean="0"/>
              <a:t>個別識別</a:t>
            </a:r>
            <a:r>
              <a:rPr kumimoji="1" lang="en-US" altLang="ja-JP" sz="2800" dirty="0" smtClean="0"/>
              <a:t>ID)_</a:t>
            </a:r>
            <a:r>
              <a:rPr kumimoji="1" lang="ja-JP" altLang="en-US" sz="2800" dirty="0" smtClean="0"/>
              <a:t>現在の</a:t>
            </a:r>
            <a:r>
              <a:rPr kumimoji="1" lang="en-US" altLang="ja-JP" sz="2800" dirty="0" smtClean="0"/>
              <a:t>UNIX</a:t>
            </a:r>
            <a:r>
              <a:rPr kumimoji="1" lang="ja-JP" altLang="en-US" sz="2800" dirty="0" smtClean="0"/>
              <a:t>時刻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Value : </a:t>
            </a:r>
            <a:r>
              <a:rPr kumimoji="1" lang="ja-JP" altLang="en-US" sz="2800" dirty="0" smtClean="0"/>
              <a:t>ログデータの</a:t>
            </a:r>
            <a:r>
              <a:rPr kumimoji="1" lang="en-US" altLang="ja-JP" sz="2800" dirty="0" smtClean="0"/>
              <a:t>JSON</a:t>
            </a:r>
            <a:r>
              <a:rPr kumimoji="1" lang="ja-JP" altLang="en-US" sz="2800" dirty="0" smtClean="0"/>
              <a:t>を</a:t>
            </a:r>
            <a:r>
              <a:rPr kumimoji="1" lang="en-US" altLang="ja-JP" sz="2800" dirty="0" err="1" smtClean="0"/>
              <a:t>JSON.stringify</a:t>
            </a:r>
            <a:r>
              <a:rPr kumimoji="1" lang="ja-JP" altLang="en-US" sz="2800" dirty="0" smtClean="0"/>
              <a:t>で文字列化したもの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3016251"/>
            <a:ext cx="95306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例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en-US" altLang="ja-JP" sz="2800" dirty="0" smtClean="0"/>
              <a:t>Key : </a:t>
            </a:r>
          </a:p>
          <a:p>
            <a:r>
              <a:rPr lang="en-US" altLang="ja-JP" sz="2800" dirty="0" smtClean="0"/>
              <a:t>7d0fada1afdd153d30e10844b89add41_1418173684149</a:t>
            </a:r>
            <a:endParaRPr kumimoji="1" lang="en-US" altLang="ja-JP" sz="2800" dirty="0"/>
          </a:p>
          <a:p>
            <a:r>
              <a:rPr kumimoji="1" lang="en-US" altLang="ja-JP" sz="2800" dirty="0" smtClean="0"/>
              <a:t>Value : </a:t>
            </a:r>
            <a:r>
              <a:rPr lang="en-US" altLang="ja-JP" sz="2800" dirty="0"/>
              <a:t>{"uid":"7d0fada1afdd153d30e10844b89add41","category":"1","action":"poster_tap","attribute":{"posterid":9},"timestamp":1418173684149}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806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ログデータの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335846"/>
            <a:ext cx="95306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{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uid</a:t>
            </a:r>
            <a:r>
              <a:rPr lang="en-US" altLang="ja-JP" sz="2800" dirty="0" smtClean="0"/>
              <a:t>:&lt;</a:t>
            </a:r>
            <a:r>
              <a:rPr lang="ja-JP" altLang="en-US" sz="2800" dirty="0" smtClean="0"/>
              <a:t>ブラウザ識別子</a:t>
            </a:r>
            <a:r>
              <a:rPr lang="en-US" altLang="ja-JP" sz="2800" dirty="0" smtClean="0"/>
              <a:t>&gt;,</a:t>
            </a:r>
          </a:p>
          <a:p>
            <a:r>
              <a:rPr lang="en-US" altLang="ja-JP" sz="2800" dirty="0" smtClean="0"/>
              <a:t>    category:&lt;</a:t>
            </a:r>
            <a:r>
              <a:rPr lang="ja-JP" altLang="en-US" sz="2800" dirty="0" smtClean="0"/>
              <a:t>ユーザの属性</a:t>
            </a:r>
            <a:r>
              <a:rPr lang="en-US" altLang="ja-JP" sz="2800" dirty="0" smtClean="0"/>
              <a:t>&gt;,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action:&lt;</a:t>
            </a:r>
            <a:r>
              <a:rPr lang="ja-JP" altLang="en-US" sz="2800" dirty="0" smtClean="0"/>
              <a:t>動作名</a:t>
            </a:r>
            <a:r>
              <a:rPr lang="en-US" altLang="ja-JP" sz="2800" dirty="0" smtClean="0"/>
              <a:t>&gt;,</a:t>
            </a:r>
          </a:p>
          <a:p>
            <a:r>
              <a:rPr lang="en-US" altLang="ja-JP" sz="2800" dirty="0" smtClean="0"/>
              <a:t>    attribute:{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    &lt;</a:t>
            </a:r>
            <a:r>
              <a:rPr lang="ja-JP" altLang="en-US" sz="2800" dirty="0" smtClean="0"/>
              <a:t>動作毎のパラメータ名</a:t>
            </a:r>
            <a:r>
              <a:rPr lang="en-US" altLang="ja-JP" sz="2800" dirty="0" smtClean="0"/>
              <a:t>&gt;: &lt;</a:t>
            </a:r>
            <a:r>
              <a:rPr lang="ja-JP" altLang="en-US" sz="2800" dirty="0" smtClean="0"/>
              <a:t>動作毎のパラメータ</a:t>
            </a:r>
            <a:r>
              <a:rPr lang="en-US" altLang="ja-JP" sz="2800" dirty="0" smtClean="0"/>
              <a:t>&gt;, …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</a:t>
            </a:r>
            <a:r>
              <a:rPr lang="ja-JP" altLang="en-US" sz="2800" dirty="0"/>
              <a:t> </a:t>
            </a:r>
            <a:r>
              <a:rPr lang="en-US" altLang="ja-JP" sz="2800" dirty="0" smtClean="0"/>
              <a:t>},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en-US" altLang="ja-JP" sz="2800" dirty="0" smtClean="0"/>
              <a:t>    timestamp : &lt;</a:t>
            </a:r>
            <a:r>
              <a:rPr lang="ja-JP" altLang="en-US" sz="2800" dirty="0" smtClean="0"/>
              <a:t>現在の</a:t>
            </a:r>
            <a:r>
              <a:rPr lang="en-US" altLang="ja-JP" sz="2800" dirty="0" smtClean="0"/>
              <a:t>UNIX</a:t>
            </a:r>
            <a:r>
              <a:rPr lang="ja-JP" altLang="en-US" sz="2800" dirty="0" smtClean="0"/>
              <a:t>時刻</a:t>
            </a:r>
            <a:r>
              <a:rPr lang="en-US" altLang="ja-JP" sz="2800" dirty="0" smtClean="0"/>
              <a:t>&gt;</a:t>
            </a:r>
            <a:br>
              <a:rPr lang="en-US" altLang="ja-JP" sz="2800" dirty="0" smtClean="0"/>
            </a:br>
            <a:r>
              <a:rPr lang="en-US" altLang="ja-JP" sz="2800" dirty="0" smtClean="0"/>
              <a:t>}</a:t>
            </a:r>
            <a:endParaRPr kumimoji="1" lang="en-US" altLang="ja-JP" sz="2800" dirty="0" smtClean="0"/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38621" y="3845450"/>
            <a:ext cx="48612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例：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uid:xxxxxxxx</a:t>
            </a:r>
            <a:r>
              <a:rPr lang="en-US" altLang="ja-JP" dirty="0" smtClean="0"/>
              <a:t>,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 smtClean="0"/>
              <a:t>category:1,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action:”bookmark</a:t>
            </a:r>
            <a:r>
              <a:rPr lang="en-US" altLang="ja-JP" dirty="0" smtClean="0"/>
              <a:t>”,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timestamp:xxxxxxxxxxxx</a:t>
            </a:r>
            <a:r>
              <a:rPr lang="en-US" altLang="ja-JP" dirty="0" smtClean="0"/>
              <a:t>,</a:t>
            </a:r>
          </a:p>
          <a:p>
            <a:r>
              <a:rPr lang="en-US" altLang="ja-JP" dirty="0" smtClean="0"/>
              <a:t>    attribute:{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   posterid:2,</a:t>
            </a:r>
          </a:p>
          <a:p>
            <a:r>
              <a:rPr lang="en-US" altLang="ja-JP" dirty="0" smtClean="0"/>
              <a:t>        page:”</a:t>
            </a:r>
            <a:r>
              <a:rPr lang="en-US" altLang="ja-JP" dirty="0" err="1" smtClean="0"/>
              <a:t>posterListPage</a:t>
            </a:r>
            <a:r>
              <a:rPr lang="en-US" altLang="ja-JP" dirty="0" smtClean="0"/>
              <a:t>”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}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2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保存</a:t>
            </a:r>
            <a:r>
              <a:rPr lang="ja-JP" altLang="en-US" dirty="0" smtClean="0"/>
              <a:t>する動作の名前と内容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8442"/>
              </p:ext>
            </p:extLst>
          </p:nvPr>
        </p:nvGraphicFramePr>
        <p:xfrm>
          <a:off x="538051" y="1458868"/>
          <a:ext cx="11181723" cy="5173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7241"/>
                <a:gridCol w="3727241"/>
                <a:gridCol w="3727241"/>
              </a:tblGrid>
              <a:tr h="5083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動作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動作名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内容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5083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画面遷移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show_page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page:</a:t>
                      </a:r>
                      <a:r>
                        <a:rPr kumimoji="1" lang="ja-JP" altLang="en-US" sz="2400" dirty="0" smtClean="0"/>
                        <a:t>ページ名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5083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ポスタータップ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poster_tap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posterid</a:t>
                      </a:r>
                      <a:r>
                        <a:rPr kumimoji="1" lang="en-US" altLang="ja-JP" sz="2400" dirty="0" smtClean="0"/>
                        <a:t>:</a:t>
                      </a:r>
                      <a:r>
                        <a:rPr kumimoji="1" lang="ja-JP" altLang="en-US" sz="2400" dirty="0" smtClean="0"/>
                        <a:t>ポスター</a:t>
                      </a:r>
                      <a:r>
                        <a:rPr kumimoji="1" lang="en-US" altLang="ja-JP" sz="2400" dirty="0" smtClean="0"/>
                        <a:t>ID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5083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基本情報タップ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basicinfo_tap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posterid</a:t>
                      </a:r>
                      <a:r>
                        <a:rPr kumimoji="1" lang="en-US" altLang="ja-JP" sz="2400" dirty="0" smtClean="0"/>
                        <a:t>:</a:t>
                      </a:r>
                      <a:r>
                        <a:rPr kumimoji="1" lang="ja-JP" altLang="en-US" sz="2400" dirty="0" smtClean="0"/>
                        <a:t>ポスター</a:t>
                      </a:r>
                      <a:r>
                        <a:rPr kumimoji="1" lang="en-US" altLang="ja-JP" sz="2400" dirty="0" smtClean="0"/>
                        <a:t>ID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87737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ブックマーク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bookmark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presenid</a:t>
                      </a:r>
                      <a:r>
                        <a:rPr kumimoji="1" lang="en-US" altLang="ja-JP" sz="2400" dirty="0" smtClean="0"/>
                        <a:t>:</a:t>
                      </a:r>
                      <a:r>
                        <a:rPr kumimoji="1" lang="ja-JP" altLang="en-US" sz="2400" dirty="0" smtClean="0"/>
                        <a:t>発表</a:t>
                      </a:r>
                      <a:r>
                        <a:rPr kumimoji="1" lang="en-US" altLang="ja-JP" sz="2400" dirty="0" smtClean="0"/>
                        <a:t>ID, </a:t>
                      </a:r>
                      <a:endParaRPr kumimoji="1" lang="en-US" altLang="ja-JP" sz="2400" dirty="0" smtClean="0"/>
                    </a:p>
                    <a:p>
                      <a:r>
                        <a:rPr kumimoji="1" lang="en-US" altLang="ja-JP" sz="2400" dirty="0" smtClean="0"/>
                        <a:t>page:</a:t>
                      </a:r>
                      <a:r>
                        <a:rPr kumimoji="1" lang="ja-JP" altLang="en-US" sz="2400" dirty="0" smtClean="0"/>
                        <a:t>ページ名</a:t>
                      </a:r>
                      <a:endParaRPr kumimoji="1" lang="en-US" altLang="ja-JP" sz="2400" dirty="0" smtClean="0"/>
                    </a:p>
                  </a:txBody>
                  <a:tcPr/>
                </a:tc>
              </a:tr>
              <a:tr h="87737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ブックマーク解除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unbookmark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presenid</a:t>
                      </a:r>
                      <a:r>
                        <a:rPr kumimoji="1" lang="en-US" altLang="ja-JP" sz="2400" dirty="0" smtClean="0"/>
                        <a:t>:</a:t>
                      </a:r>
                      <a:r>
                        <a:rPr kumimoji="1" lang="ja-JP" altLang="en-US" sz="2400" dirty="0" smtClean="0"/>
                        <a:t>発表</a:t>
                      </a:r>
                      <a:r>
                        <a:rPr kumimoji="1" lang="en-US" altLang="ja-JP" sz="2400" dirty="0" smtClean="0"/>
                        <a:t>ID</a:t>
                      </a:r>
                      <a:r>
                        <a:rPr kumimoji="1" lang="en-US" altLang="ja-JP" sz="2400" dirty="0" smtClean="0"/>
                        <a:t>, </a:t>
                      </a:r>
                    </a:p>
                    <a:p>
                      <a:r>
                        <a:rPr kumimoji="1" lang="en-US" altLang="ja-JP" sz="2400" dirty="0" smtClean="0"/>
                        <a:t>page:</a:t>
                      </a:r>
                      <a:r>
                        <a:rPr kumimoji="1" lang="ja-JP" altLang="en-US" sz="2400" dirty="0" smtClean="0"/>
                        <a:t>ページ名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508323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検索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search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keyword:</a:t>
                      </a:r>
                      <a:r>
                        <a:rPr kumimoji="1" lang="ja-JP" altLang="en-US" sz="2400" dirty="0" smtClean="0"/>
                        <a:t>キーワード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877379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ラベル切替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err="1" smtClean="0"/>
                        <a:t>change_label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label:</a:t>
                      </a:r>
                      <a:r>
                        <a:rPr kumimoji="1" lang="ja-JP" altLang="en-US" sz="2400" dirty="0" smtClean="0"/>
                        <a:t>切り替え先</a:t>
                      </a:r>
                      <a:r>
                        <a:rPr kumimoji="1" lang="en-US" altLang="ja-JP" sz="2400" dirty="0" smtClean="0"/>
                        <a:t>(</a:t>
                      </a:r>
                      <a:r>
                        <a:rPr kumimoji="1" lang="en-US" altLang="ja-JP" sz="2400" dirty="0" err="1" smtClean="0"/>
                        <a:t>presenid,title</a:t>
                      </a:r>
                      <a:r>
                        <a:rPr kumimoji="1" lang="ja-JP" altLang="en-US" sz="2400" dirty="0" smtClean="0"/>
                        <a:t>など</a:t>
                      </a:r>
                      <a:r>
                        <a:rPr kumimoji="1" lang="en-US" altLang="ja-JP" sz="2400" smtClean="0"/>
                        <a:t>)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3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ページ名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#</a:t>
            </a:r>
            <a:r>
              <a:rPr lang="en-US" altLang="ja-JP" dirty="0" err="1" smtClean="0"/>
              <a:t>topPage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トップページ</a:t>
            </a:r>
            <a:endParaRPr lang="en-US" altLang="ja-JP" dirty="0" smtClean="0"/>
          </a:p>
          <a:p>
            <a:r>
              <a:rPr kumimoji="1" lang="en-US" altLang="ja-JP" dirty="0" smtClean="0"/>
              <a:t>#</a:t>
            </a:r>
            <a:r>
              <a:rPr kumimoji="1" lang="en-US" altLang="ja-JP" dirty="0" err="1" smtClean="0"/>
              <a:t>posterMapPage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ポスターマップ画面</a:t>
            </a:r>
            <a:endParaRPr kumimoji="1" lang="en-US" altLang="ja-JP" dirty="0" smtClean="0"/>
          </a:p>
          <a:p>
            <a:r>
              <a:rPr lang="en-US" altLang="ja-JP" dirty="0" smtClean="0"/>
              <a:t>#</a:t>
            </a:r>
            <a:r>
              <a:rPr lang="en-US" altLang="ja-JP" dirty="0" err="1" smtClean="0"/>
              <a:t>posterListPage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ポスターリスト画面</a:t>
            </a:r>
            <a:endParaRPr lang="en-US" altLang="ja-JP" dirty="0" smtClean="0"/>
          </a:p>
          <a:p>
            <a:r>
              <a:rPr lang="en-US" altLang="ja-JP" dirty="0" smtClean="0"/>
              <a:t>#</a:t>
            </a:r>
            <a:r>
              <a:rPr lang="en-US" altLang="ja-JP" dirty="0" err="1" smtClean="0"/>
              <a:t>bookmarkListPage</a:t>
            </a:r>
            <a:r>
              <a:rPr lang="en-US" altLang="ja-JP" dirty="0" smtClean="0"/>
              <a:t> : </a:t>
            </a:r>
            <a:r>
              <a:rPr lang="ja-JP" altLang="en-US" dirty="0" smtClean="0"/>
              <a:t>ブックマークリスト画面</a:t>
            </a:r>
            <a:endParaRPr lang="en-US" altLang="ja-JP" dirty="0" smtClean="0"/>
          </a:p>
          <a:p>
            <a:r>
              <a:rPr kumimoji="1" lang="en-US" altLang="ja-JP" dirty="0" smtClean="0"/>
              <a:t>#</a:t>
            </a:r>
            <a:r>
              <a:rPr kumimoji="1" lang="en-US" altLang="ja-JP" dirty="0" err="1" smtClean="0"/>
              <a:t>informationPage</a:t>
            </a:r>
            <a:r>
              <a:rPr kumimoji="1" lang="en-US" altLang="ja-JP" dirty="0" smtClean="0"/>
              <a:t> :</a:t>
            </a:r>
            <a:r>
              <a:rPr lang="ja-JP" altLang="en-US" dirty="0"/>
              <a:t> </a:t>
            </a:r>
            <a:r>
              <a:rPr lang="ja-JP" altLang="en-US" dirty="0" smtClean="0"/>
              <a:t>情報画面</a:t>
            </a:r>
            <a:endParaRPr lang="en-US" altLang="ja-JP" dirty="0" smtClean="0"/>
          </a:p>
          <a:p>
            <a:r>
              <a:rPr kumimoji="1" lang="en-US" altLang="ja-JP" dirty="0" smtClean="0"/>
              <a:t>#</a:t>
            </a:r>
            <a:r>
              <a:rPr kumimoji="1" lang="en-US" altLang="ja-JP" dirty="0" err="1" smtClean="0"/>
              <a:t>detailPage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詳細情報画面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5552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送信する</a:t>
            </a:r>
            <a:r>
              <a:rPr kumimoji="1" lang="en-US" altLang="ja-JP" dirty="0" smtClean="0"/>
              <a:t>JSON</a:t>
            </a:r>
            <a:r>
              <a:rPr kumimoji="1" lang="ja-JP" altLang="en-US" dirty="0" smtClean="0"/>
              <a:t>の形式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335846"/>
            <a:ext cx="95306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{</a:t>
            </a:r>
          </a:p>
          <a:p>
            <a:r>
              <a:rPr lang="en-US" altLang="ja-JP" sz="2800" dirty="0" smtClean="0"/>
              <a:t>    </a:t>
            </a:r>
            <a:r>
              <a:rPr lang="en-US" altLang="ja-JP" sz="2800" dirty="0" err="1" smtClean="0"/>
              <a:t>uid</a:t>
            </a:r>
            <a:r>
              <a:rPr lang="en-US" altLang="ja-JP" sz="2800" dirty="0" smtClean="0"/>
              <a:t>:&lt;</a:t>
            </a:r>
            <a:r>
              <a:rPr lang="ja-JP" altLang="en-US" sz="2800" dirty="0" smtClean="0"/>
              <a:t>個別識別</a:t>
            </a:r>
            <a:r>
              <a:rPr lang="en-US" altLang="ja-JP" sz="2800" dirty="0" smtClean="0"/>
              <a:t>ID&gt;,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</a:t>
            </a:r>
            <a:r>
              <a:rPr lang="en-US" altLang="ja-JP" sz="2800" dirty="0" err="1" smtClean="0"/>
              <a:t>logdata</a:t>
            </a:r>
            <a:r>
              <a:rPr lang="en-US" altLang="ja-JP" sz="2800" dirty="0" smtClean="0"/>
              <a:t>: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    [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          &lt;</a:t>
            </a:r>
            <a:r>
              <a:rPr lang="en-US" altLang="ja-JP" sz="2800" dirty="0"/>
              <a:t>0</a:t>
            </a:r>
            <a:r>
              <a:rPr lang="ja-JP" altLang="en-US" sz="2800" dirty="0"/>
              <a:t>番目のログデータの</a:t>
            </a:r>
            <a:r>
              <a:rPr lang="en-US" altLang="ja-JP" sz="2800" dirty="0"/>
              <a:t>JSON&gt;,</a:t>
            </a:r>
          </a:p>
          <a:p>
            <a:r>
              <a:rPr lang="en-US" altLang="ja-JP" sz="2800" dirty="0"/>
              <a:t>    </a:t>
            </a:r>
            <a:r>
              <a:rPr lang="en-US" altLang="ja-JP" sz="2800" dirty="0" smtClean="0"/>
              <a:t>        &lt;</a:t>
            </a:r>
            <a:r>
              <a:rPr lang="en-US" altLang="ja-JP" sz="2800" dirty="0"/>
              <a:t>1</a:t>
            </a:r>
            <a:r>
              <a:rPr lang="ja-JP" altLang="en-US" sz="2800" dirty="0"/>
              <a:t>番目のログデータの</a:t>
            </a:r>
            <a:r>
              <a:rPr lang="en-US" altLang="ja-JP" sz="2800" dirty="0"/>
              <a:t>JSON&gt;,</a:t>
            </a:r>
          </a:p>
          <a:p>
            <a:r>
              <a:rPr lang="en-US" altLang="ja-JP" sz="2800" dirty="0"/>
              <a:t>   </a:t>
            </a:r>
            <a:r>
              <a:rPr lang="en-US" altLang="ja-JP" sz="2800" dirty="0" smtClean="0"/>
              <a:t>         …</a:t>
            </a:r>
            <a:endParaRPr lang="en-US" altLang="ja-JP" sz="2800" dirty="0"/>
          </a:p>
          <a:p>
            <a:r>
              <a:rPr lang="en-US" altLang="ja-JP" sz="2800" dirty="0"/>
              <a:t>    </a:t>
            </a:r>
            <a:r>
              <a:rPr lang="en-US" altLang="ja-JP" sz="2800" dirty="0" smtClean="0"/>
              <a:t>        &lt;</a:t>
            </a:r>
            <a:r>
              <a:rPr lang="en-US" altLang="ja-JP" sz="2800" dirty="0"/>
              <a:t>n</a:t>
            </a:r>
            <a:r>
              <a:rPr lang="ja-JP" altLang="en-US" sz="2800" dirty="0"/>
              <a:t>番目のログデータの</a:t>
            </a:r>
            <a:r>
              <a:rPr lang="en-US" altLang="ja-JP" sz="2800" dirty="0"/>
              <a:t>JSON&gt;</a:t>
            </a:r>
          </a:p>
          <a:p>
            <a:r>
              <a:rPr lang="en-US" altLang="ja-JP" sz="2800" dirty="0" smtClean="0"/>
              <a:t>        ]</a:t>
            </a:r>
          </a:p>
          <a:p>
            <a:r>
              <a:rPr lang="en-US" altLang="ja-JP" sz="2800" dirty="0"/>
              <a:t>}</a:t>
            </a:r>
            <a:r>
              <a:rPr lang="en-US" altLang="ja-JP" sz="2800" dirty="0" smtClean="0"/>
              <a:t>    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ログサーバ上の</a:t>
            </a:r>
            <a:r>
              <a:rPr lang="en-US" altLang="ja-JP" dirty="0" smtClean="0"/>
              <a:t>MySQL</a:t>
            </a:r>
            <a:r>
              <a:rPr lang="ja-JP" altLang="en-US" dirty="0" smtClean="0"/>
              <a:t>の形式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3498" y="1864307"/>
            <a:ext cx="111237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データベース</a:t>
            </a:r>
            <a:r>
              <a:rPr lang="ja-JP" altLang="en-US" sz="2800" dirty="0" smtClean="0"/>
              <a:t>名：</a:t>
            </a:r>
            <a:r>
              <a:rPr lang="en-US" altLang="ja-JP" sz="2800" dirty="0" err="1" smtClean="0"/>
              <a:t>poslog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スキーマ：</a:t>
            </a:r>
            <a:r>
              <a:rPr lang="en-US" altLang="ja-JP" sz="2800" dirty="0" smtClean="0"/>
              <a:t> </a:t>
            </a:r>
            <a:br>
              <a:rPr lang="en-US" altLang="ja-JP" sz="2800" dirty="0" smtClean="0"/>
            </a:br>
            <a:r>
              <a:rPr lang="en-US" altLang="ja-JP" sz="2800" dirty="0" smtClean="0"/>
              <a:t>  log (</a:t>
            </a:r>
            <a:r>
              <a:rPr lang="en-US" altLang="ja-JP" sz="2800" u="sng" dirty="0" smtClean="0"/>
              <a:t>id</a:t>
            </a:r>
            <a:r>
              <a:rPr lang="en-US" altLang="ja-JP" sz="2800" dirty="0" smtClean="0"/>
              <a:t>, </a:t>
            </a:r>
            <a:r>
              <a:rPr lang="en-US" altLang="ja-JP" sz="2800" dirty="0" err="1" smtClean="0"/>
              <a:t>uid</a:t>
            </a:r>
            <a:r>
              <a:rPr lang="en-US" altLang="ja-JP" sz="2800" dirty="0" smtClean="0"/>
              <a:t>, timestamp, data)</a:t>
            </a:r>
          </a:p>
          <a:p>
            <a:r>
              <a:rPr kumimoji="1" lang="en-US" altLang="ja-JP" sz="2800" dirty="0"/>
              <a:t> </a:t>
            </a:r>
            <a:r>
              <a:rPr kumimoji="1" lang="en-US" altLang="ja-JP" sz="2800" dirty="0" smtClean="0"/>
              <a:t> id : </a:t>
            </a:r>
            <a:r>
              <a:rPr lang="en-US" altLang="ja-JP" sz="2800" dirty="0" smtClean="0"/>
              <a:t>INT </a:t>
            </a:r>
            <a:r>
              <a:rPr lang="ja-JP" altLang="en-US" sz="2800" dirty="0" smtClean="0"/>
              <a:t>主キー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 </a:t>
            </a:r>
            <a:r>
              <a:rPr lang="en-US" altLang="ja-JP" sz="2800" dirty="0" err="1" smtClean="0"/>
              <a:t>uid</a:t>
            </a:r>
            <a:r>
              <a:rPr lang="en-US" altLang="ja-JP" sz="2800" dirty="0" smtClean="0"/>
              <a:t> : VARCHAR </a:t>
            </a:r>
            <a:r>
              <a:rPr lang="ja-JP" altLang="en-US" sz="2800" dirty="0" smtClean="0"/>
              <a:t>個別識別</a:t>
            </a:r>
            <a:r>
              <a:rPr lang="en-US" altLang="ja-JP" sz="2800" dirty="0" smtClean="0"/>
              <a:t>ID</a:t>
            </a:r>
          </a:p>
          <a:p>
            <a:r>
              <a:rPr lang="en-US" altLang="ja-JP" sz="2800" dirty="0"/>
              <a:t> </a:t>
            </a:r>
            <a:r>
              <a:rPr lang="en-US" altLang="ja-JP" sz="2800" dirty="0" smtClean="0"/>
              <a:t> timestamp : VARCHAR data</a:t>
            </a:r>
            <a:r>
              <a:rPr lang="ja-JP" altLang="en-US" sz="2800" dirty="0" smtClean="0"/>
              <a:t>の中にある</a:t>
            </a:r>
            <a:r>
              <a:rPr lang="en-US" altLang="ja-JP" sz="2800" dirty="0" smtClean="0"/>
              <a:t>timestamp</a:t>
            </a:r>
            <a:r>
              <a:rPr lang="ja-JP" altLang="en-US" sz="2800" dirty="0" smtClean="0"/>
              <a:t>を抜き出したもの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  data : VARCHAR </a:t>
            </a:r>
            <a:r>
              <a:rPr lang="ja-JP" altLang="en-US" sz="2800" dirty="0" smtClean="0"/>
              <a:t>ログデータの</a:t>
            </a:r>
            <a:r>
              <a:rPr lang="en-US" altLang="ja-JP" sz="2800" dirty="0" smtClean="0"/>
              <a:t>JSON</a:t>
            </a:r>
            <a:r>
              <a:rPr lang="ja-JP" altLang="en-US" sz="2800" dirty="0" smtClean="0"/>
              <a:t>を文字列化したもの</a:t>
            </a:r>
            <a:endParaRPr kumimoji="1" lang="ja-JP" altLang="en-US" sz="2800" strike="sngStrike" dirty="0"/>
          </a:p>
        </p:txBody>
      </p:sp>
    </p:spTree>
    <p:extLst>
      <p:ext uri="{BB962C8B-B14F-4D97-AF65-F5344CB8AC3E}">
        <p14:creationId xmlns:p14="http://schemas.microsoft.com/office/powerpoint/2010/main" val="20724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224</Words>
  <Application>Microsoft Office PowerPoint</Application>
  <PresentationFormat>ユーザー設定</PresentationFormat>
  <Paragraphs>74</Paragraphs>
  <Slides>6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Local Storageに保存する利用ログ</vt:lpstr>
      <vt:lpstr>ログデータのJSONの形式</vt:lpstr>
      <vt:lpstr>保存する動作の名前と内容</vt:lpstr>
      <vt:lpstr>ページ名</vt:lpstr>
      <vt:lpstr>送信するJSONの形式</vt:lpstr>
      <vt:lpstr>ログサーバ上のMySQLの形式</vt:lpstr>
    </vt:vector>
  </TitlesOfParts>
  <Company>筑波大学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Storageに保存する利用ログ</dc:title>
  <dc:creator>古谷翔太</dc:creator>
  <cp:lastModifiedBy>Furuya</cp:lastModifiedBy>
  <cp:revision>37</cp:revision>
  <dcterms:created xsi:type="dcterms:W3CDTF">2014-11-26T06:18:20Z</dcterms:created>
  <dcterms:modified xsi:type="dcterms:W3CDTF">2014-12-19T16:05:42Z</dcterms:modified>
</cp:coreProperties>
</file>