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4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68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1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7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5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0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3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4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D597-81CB-485D-86F0-9BD683D85C6D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0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</a:t>
            </a:r>
            <a:r>
              <a:rPr kumimoji="1" lang="en-US" altLang="ja-JP" dirty="0" smtClean="0"/>
              <a:t>Sprint</a:t>
            </a:r>
            <a:r>
              <a:rPr kumimoji="1" lang="ja-JP" altLang="en-US" dirty="0" smtClean="0"/>
              <a:t>の受け入れ条件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/>
              <a:t>Release 2-3</a:t>
            </a:r>
            <a:r>
              <a:rPr lang="ja-JP" altLang="en-US" dirty="0" smtClean="0"/>
              <a:t>以降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Sprint review</a:t>
            </a:r>
            <a:r>
              <a:rPr lang="ja-JP" altLang="en-US" dirty="0"/>
              <a:t>に</a:t>
            </a:r>
            <a:r>
              <a:rPr lang="ja-JP" altLang="en-US" dirty="0" smtClean="0"/>
              <a:t>おいて</a:t>
            </a:r>
            <a:r>
              <a:rPr lang="ja-JP" altLang="en-US" dirty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demonstration</a:t>
            </a:r>
            <a:r>
              <a:rPr lang="ja-JP" altLang="en-US" dirty="0" smtClean="0"/>
              <a:t>を示す</a:t>
            </a:r>
            <a:endParaRPr lang="en-US" altLang="ja-JP" dirty="0" smtClean="0"/>
          </a:p>
          <a:p>
            <a:pPr lvl="1"/>
            <a:r>
              <a:rPr kumimoji="1" lang="en-US" altLang="ja-JP" sz="2400" dirty="0" smtClean="0"/>
              <a:t>Android emulator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各</a:t>
            </a:r>
            <a:r>
              <a:rPr lang="en-US" altLang="ja-JP" sz="2400" dirty="0" smtClean="0"/>
              <a:t>user story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business flow</a:t>
            </a:r>
            <a:r>
              <a:rPr lang="ja-JP" altLang="en-US" sz="2400" dirty="0" smtClean="0"/>
              <a:t>が動作し，</a:t>
            </a:r>
            <a:r>
              <a:rPr lang="en-US" altLang="ja-JP" sz="2400" dirty="0" smtClean="0"/>
              <a:t>business rules</a:t>
            </a:r>
            <a:r>
              <a:rPr lang="ja-JP" altLang="en-US" sz="2400" dirty="0" smtClean="0"/>
              <a:t>を満たす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Product Owner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Android</a:t>
            </a:r>
            <a:r>
              <a:rPr lang="ja-JP" altLang="en-US" sz="2400" dirty="0" smtClean="0"/>
              <a:t>端末に</a:t>
            </a:r>
            <a:r>
              <a:rPr lang="en-US" altLang="ja-JP" sz="2400" dirty="0" smtClean="0"/>
              <a:t>deploy</a:t>
            </a:r>
            <a:r>
              <a:rPr lang="ja-JP" altLang="en-US" sz="2400" dirty="0" smtClean="0"/>
              <a:t>して上記の内容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動作</a:t>
            </a:r>
            <a:r>
              <a:rPr lang="ja-JP" altLang="en-US" sz="2400" dirty="0" smtClean="0"/>
              <a:t>する</a:t>
            </a:r>
            <a:r>
              <a:rPr lang="en-US" altLang="ja-JP" sz="2400" dirty="0" smtClean="0"/>
              <a:t>	</a:t>
            </a:r>
          </a:p>
          <a:p>
            <a:r>
              <a:rPr lang="ja-JP" altLang="en-US" sz="2800" dirty="0"/>
              <a:t>これまで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の単体テストが完了している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code coverage</a:t>
            </a:r>
            <a:r>
              <a:rPr lang="ja-JP" altLang="en-US" sz="2400" dirty="0" smtClean="0"/>
              <a:t>を提示すること</a:t>
            </a:r>
            <a:endParaRPr lang="en-US" altLang="ja-JP" sz="2400" dirty="0" smtClean="0"/>
          </a:p>
          <a:p>
            <a:r>
              <a:rPr lang="ja-JP" altLang="en-US" sz="2800" dirty="0" smtClean="0"/>
              <a:t>これまでの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の結合テスト（手動）が完了している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結合テスト</a:t>
            </a:r>
            <a:r>
              <a:rPr lang="ja-JP" altLang="en-US" sz="2400" dirty="0" smtClean="0"/>
              <a:t>項目とその結果をレポートすること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8538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開発Sprintの受け入れ条件 (Release 2-3以降)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開発Sprintの受け入れ条件 (Sprint 2のみ)</dc:title>
  <dc:creator>chiemi</dc:creator>
  <cp:lastModifiedBy>chiemi</cp:lastModifiedBy>
  <cp:revision>6</cp:revision>
  <dcterms:created xsi:type="dcterms:W3CDTF">2014-05-16T07:57:09Z</dcterms:created>
  <dcterms:modified xsi:type="dcterms:W3CDTF">2014-10-17T08:24:18Z</dcterms:modified>
</cp:coreProperties>
</file>