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78" autoAdjust="0"/>
    <p:restoredTop sz="94660"/>
  </p:normalViewPr>
  <p:slideViewPr>
    <p:cSldViewPr snapToGrid="0">
      <p:cViewPr varScale="1">
        <p:scale>
          <a:sx n="47" d="100"/>
          <a:sy n="47" d="100"/>
        </p:scale>
        <p:origin x="78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BEDA61-9667-4CE2-AB16-8F4E3E9B6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5B7ED34-C661-4B5E-BA88-CF9454BD7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91172D-2F86-4D62-969D-EB47C8387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DBFC-EC81-470C-9E45-D534EA2C2176}" type="datetimeFigureOut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10CFF5-E27E-4897-B7FC-B86215FF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38F6E4-47E7-4EE4-8E54-A84DB400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96AF-3C8E-4080-B871-662C4E0CE4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78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0A7FF3-A9B4-4EF8-8E15-BADEFF66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550292-F990-41D2-96E2-B01043BE8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508A98-1DC7-4155-8312-6AB7D202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DBFC-EC81-470C-9E45-D534EA2C2176}" type="datetimeFigureOut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27E974-E5A1-43FD-912C-03D627D1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484998-BDA2-42AB-BF02-34721EF8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96AF-3C8E-4080-B871-662C4E0CE4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07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8990E82-670B-4A88-AB64-9C82F9AA1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12837A-165A-4908-9F97-1A91520E6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799E24-77E0-4D72-B266-D86FCA589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DBFC-EC81-470C-9E45-D534EA2C2176}" type="datetimeFigureOut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011824-A0AB-4024-A054-052C7C6A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3025FE-BDC9-4258-AF3E-E50B39F3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96AF-3C8E-4080-B871-662C4E0CE4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63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F1F20-BB95-4169-8D55-6D7B5967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00248C-80B6-4ADE-95AC-96791167F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CF2EE4-AAC1-4A62-91B0-FA4DA1EB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DBFC-EC81-470C-9E45-D534EA2C2176}" type="datetimeFigureOut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B01B1A-DF85-4BF5-B778-810B59890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4C71B-6A6D-4B21-BD8F-AA766C2C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96AF-3C8E-4080-B871-662C4E0CE4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45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2294E0-EFDF-423A-A725-BE62BD7D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EAF96B-40DA-4A0F-8641-5408433CC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5452A6-3C15-43D2-9738-E2D4ABBD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DBFC-EC81-470C-9E45-D534EA2C2176}" type="datetimeFigureOut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E33D29-466B-4923-8D90-2991ACD7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38BCB8-A84E-45CB-8095-2B286BBF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96AF-3C8E-4080-B871-662C4E0CE4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40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454803-5958-404C-9524-60404B8FF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5BFE7D-5A1F-4B94-9BBF-7F5661C4A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B7E1E2-2CAC-4E90-B2C3-C503181E3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12AD23-315C-4A9D-AD7C-653038D2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DBFC-EC81-470C-9E45-D534EA2C2176}" type="datetimeFigureOut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C450AC-6061-411A-9BD3-FBB7D499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FEEEF8-95C1-4DE5-9D7E-4A74D3F4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96AF-3C8E-4080-B871-662C4E0CE4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28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7FB960-4731-4C69-8BF8-73D64A76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56983E-9980-4BD5-9166-AC4F4F571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070510-A1FC-4300-9EDB-02F739918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E50F04-6440-4131-891D-0963E2AE6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B71A5CB-4494-4B17-9F88-1AA395DFB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DA189D7-BC70-47F2-BE2F-6BF4E4C6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DBFC-EC81-470C-9E45-D534EA2C2176}" type="datetimeFigureOut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DB07B83-5F52-42CA-A727-44D20F4F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E6FB760-2E5C-436B-AEE9-2587DAC3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96AF-3C8E-4080-B871-662C4E0CE4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203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EDCD66-0207-429D-96DB-88CFD856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0680E26-94FD-453F-9CD1-855DF834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DBFC-EC81-470C-9E45-D534EA2C2176}" type="datetimeFigureOut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6E159E1-D67D-4892-818F-05024828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A9513B0-2F67-4E8F-A408-5A4FED9E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96AF-3C8E-4080-B871-662C4E0CE4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55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C9E990-00E0-4349-943E-057B0EE9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DBFC-EC81-470C-9E45-D534EA2C2176}" type="datetimeFigureOut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E9178F-B1AE-4AE5-B329-095DDCC6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986B06-777A-46C9-8147-15B92B71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96AF-3C8E-4080-B871-662C4E0CE4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62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AB665-DF4A-4086-84BD-C54BDEAE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D2D6CB-04DE-4962-839E-27979B227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6912BF-66B2-4FA7-A865-ADEB4E790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9C8543-D4BF-4EA1-8382-0109041F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DBFC-EC81-470C-9E45-D534EA2C2176}" type="datetimeFigureOut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59D275-D696-4D3E-B6BA-BC7BD311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50066C-231C-4509-9EC9-D315163D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96AF-3C8E-4080-B871-662C4E0CE4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40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47A902-37EA-4F7F-8AF7-0175A2F1E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4596FCD-A7FE-463B-BC09-FCD604451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8BF742-DA2D-470B-9D04-2580949FA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228E02-5DE5-447D-A2E2-2F676FEA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DBFC-EC81-470C-9E45-D534EA2C2176}" type="datetimeFigureOut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329F72-9882-4F08-9F09-6BA7C40A3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EFB460-C2A1-4015-BAC0-667911A1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96AF-3C8E-4080-B871-662C4E0CE4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4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649FB27-AA58-4AAB-B9A8-9EA4A2BED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96860D-EDFF-4A03-B181-0961EB8E7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ED5776-57EF-4E02-B678-FAC717665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2DBFC-EC81-470C-9E45-D534EA2C2176}" type="datetimeFigureOut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63E73A-DE8F-4198-8190-76DA73561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FF9369-AE3B-4689-969D-E00C8A0AF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596AF-3C8E-4080-B871-662C4E0CE4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26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66C7EA4-8D67-4B50-B52D-CDAE08F9B00D}"/>
              </a:ext>
            </a:extLst>
          </p:cNvPr>
          <p:cNvSpPr/>
          <p:nvPr/>
        </p:nvSpPr>
        <p:spPr>
          <a:xfrm>
            <a:off x="4836738" y="2985715"/>
            <a:ext cx="1852654" cy="9382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IkaNormal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E744DCC-59AE-4D52-AA91-12C60ABBA495}"/>
              </a:ext>
            </a:extLst>
          </p:cNvPr>
          <p:cNvSpPr/>
          <p:nvPr/>
        </p:nvSpPr>
        <p:spPr>
          <a:xfrm>
            <a:off x="452589" y="2959873"/>
            <a:ext cx="1852654" cy="9382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IkaSwim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D32EACE5-9ECC-44F9-AA22-87D9BABFC960}"/>
              </a:ext>
            </a:extLst>
          </p:cNvPr>
          <p:cNvGrpSpPr/>
          <p:nvPr/>
        </p:nvGrpSpPr>
        <p:grpSpPr>
          <a:xfrm>
            <a:off x="8544459" y="358135"/>
            <a:ext cx="3261361" cy="6193414"/>
            <a:chOff x="7489789" y="449577"/>
            <a:chExt cx="3261361" cy="6193414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F18A745-8E3F-40AA-A53B-EF601E8CC14B}"/>
                </a:ext>
              </a:extLst>
            </p:cNvPr>
            <p:cNvSpPr/>
            <p:nvPr/>
          </p:nvSpPr>
          <p:spPr>
            <a:xfrm>
              <a:off x="7489789" y="449577"/>
              <a:ext cx="3261361" cy="61934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/>
                <a:t>GlobalState</a:t>
              </a:r>
              <a:endParaRPr kumimoji="1" lang="ja-JP" altLang="en-US"/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7507B36E-CC46-476F-8644-233BEDE43C56}"/>
                </a:ext>
              </a:extLst>
            </p:cNvPr>
            <p:cNvSpPr/>
            <p:nvPr/>
          </p:nvSpPr>
          <p:spPr>
            <a:xfrm>
              <a:off x="8040094" y="1105743"/>
              <a:ext cx="1852654" cy="93825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/>
                <a:t>IkaDamaged</a:t>
              </a: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0912F90B-6573-45D4-81FF-59D85DE04E07}"/>
                </a:ext>
              </a:extLst>
            </p:cNvPr>
            <p:cNvSpPr/>
            <p:nvPr/>
          </p:nvSpPr>
          <p:spPr>
            <a:xfrm>
              <a:off x="8103704" y="4767475"/>
              <a:ext cx="1852654" cy="93825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/>
                <a:t>IkaSpecial</a:t>
              </a:r>
            </a:p>
          </p:txBody>
        </p:sp>
      </p:grpSp>
      <p:sp>
        <p:nvSpPr>
          <p:cNvPr id="10" name="矢印: 下 9">
            <a:extLst>
              <a:ext uri="{FF2B5EF4-FFF2-40B4-BE49-F238E27FC236}">
                <a16:creationId xmlns:a16="http://schemas.microsoft.com/office/drawing/2014/main" id="{457A973C-670A-4A6B-A921-9DDF3B49ADE3}"/>
              </a:ext>
            </a:extLst>
          </p:cNvPr>
          <p:cNvSpPr/>
          <p:nvPr/>
        </p:nvSpPr>
        <p:spPr>
          <a:xfrm rot="16200000">
            <a:off x="3421744" y="2697416"/>
            <a:ext cx="254444" cy="12403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AB653A8E-19F7-4556-8D41-20B535482ED3}"/>
              </a:ext>
            </a:extLst>
          </p:cNvPr>
          <p:cNvSpPr/>
          <p:nvPr/>
        </p:nvSpPr>
        <p:spPr>
          <a:xfrm rot="5400000">
            <a:off x="3373504" y="3091755"/>
            <a:ext cx="254444" cy="12403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D8584EC2-B760-481F-A11A-2915BD0BE1FE}"/>
              </a:ext>
            </a:extLst>
          </p:cNvPr>
          <p:cNvSpPr/>
          <p:nvPr/>
        </p:nvSpPr>
        <p:spPr>
          <a:xfrm rot="3502724">
            <a:off x="8283471" y="2097066"/>
            <a:ext cx="254444" cy="17603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F9F9275D-D590-4BBF-A3CB-D10101A3697F}"/>
              </a:ext>
            </a:extLst>
          </p:cNvPr>
          <p:cNvSpPr/>
          <p:nvPr/>
        </p:nvSpPr>
        <p:spPr>
          <a:xfrm rot="7004202">
            <a:off x="8276352" y="3231373"/>
            <a:ext cx="254444" cy="17603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656BE5C-3076-4787-9F02-171AC730AF33}"/>
              </a:ext>
            </a:extLst>
          </p:cNvPr>
          <p:cNvSpPr txBox="1"/>
          <p:nvPr/>
        </p:nvSpPr>
        <p:spPr>
          <a:xfrm>
            <a:off x="2254231" y="4013955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地面の色＝＝自分の色</a:t>
            </a:r>
            <a:endParaRPr kumimoji="1" lang="en-US" altLang="ja-JP"/>
          </a:p>
          <a:p>
            <a:pPr algn="ctr"/>
            <a:r>
              <a:rPr lang="en-US" altLang="ja-JP"/>
              <a:t>and</a:t>
            </a:r>
          </a:p>
          <a:p>
            <a:pPr algn="ctr"/>
            <a:r>
              <a:rPr lang="en-US" altLang="ja-JP"/>
              <a:t>Swim</a:t>
            </a:r>
            <a:r>
              <a:rPr lang="ja-JP" altLang="en-US"/>
              <a:t>キー</a:t>
            </a:r>
            <a:r>
              <a:rPr lang="en-US" altLang="ja-JP"/>
              <a:t>Pressed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D16979C-368D-481C-8BEC-AEF70D4A4604}"/>
              </a:ext>
            </a:extLst>
          </p:cNvPr>
          <p:cNvSpPr txBox="1"/>
          <p:nvPr/>
        </p:nvSpPr>
        <p:spPr>
          <a:xfrm>
            <a:off x="2416972" y="2461733"/>
            <a:ext cx="19672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/>
              <a:t>地面の色</a:t>
            </a:r>
            <a:r>
              <a:rPr lang="en-US" altLang="ja-JP" sz="1400"/>
              <a:t>!=</a:t>
            </a:r>
            <a:r>
              <a:rPr lang="ja-JP" altLang="en-US" sz="1400"/>
              <a:t>自分の色</a:t>
            </a:r>
            <a:endParaRPr lang="en-US" altLang="ja-JP" sz="1400"/>
          </a:p>
          <a:p>
            <a:pPr algn="ctr"/>
            <a:r>
              <a:rPr lang="en-US" altLang="ja-JP" sz="1400"/>
              <a:t>Or</a:t>
            </a:r>
          </a:p>
          <a:p>
            <a:pPr algn="ctr"/>
            <a:r>
              <a:rPr lang="en-US" altLang="ja-JP" sz="1400"/>
              <a:t>Swim</a:t>
            </a:r>
            <a:r>
              <a:rPr lang="ja-JP" altLang="en-US" sz="1400"/>
              <a:t>キー</a:t>
            </a:r>
            <a:r>
              <a:rPr lang="en-US" altLang="ja-JP" sz="1400"/>
              <a:t>NotPressed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C7AF792-D999-4295-823F-3B19565D620A}"/>
              </a:ext>
            </a:extLst>
          </p:cNvPr>
          <p:cNvSpPr txBox="1"/>
          <p:nvPr/>
        </p:nvSpPr>
        <p:spPr>
          <a:xfrm>
            <a:off x="8025347" y="3158010"/>
            <a:ext cx="156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無敵時間経過</a:t>
            </a:r>
            <a:endParaRPr lang="en-US" altLang="ja-JP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241FDEE-C9AB-41B0-B113-B30A12668D76}"/>
              </a:ext>
            </a:extLst>
          </p:cNvPr>
          <p:cNvSpPr txBox="1"/>
          <p:nvPr/>
        </p:nvSpPr>
        <p:spPr>
          <a:xfrm>
            <a:off x="7208504" y="450349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一定時間経過</a:t>
            </a:r>
            <a:endParaRPr lang="en-US" altLang="ja-JP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42802CC0-012D-4692-95F3-B0F4B440E0A5}"/>
              </a:ext>
            </a:extLst>
          </p:cNvPr>
          <p:cNvSpPr/>
          <p:nvPr/>
        </p:nvSpPr>
        <p:spPr>
          <a:xfrm rot="10800000">
            <a:off x="5399251" y="1799531"/>
            <a:ext cx="304334" cy="9991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496E1D86-542B-4C66-9CCF-FEE8208E6DB8}"/>
              </a:ext>
            </a:extLst>
          </p:cNvPr>
          <p:cNvSpPr/>
          <p:nvPr/>
        </p:nvSpPr>
        <p:spPr>
          <a:xfrm>
            <a:off x="5949556" y="1816711"/>
            <a:ext cx="304334" cy="9382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6CCABB1-809F-40AA-9D76-E4A9C401637F}"/>
              </a:ext>
            </a:extLst>
          </p:cNvPr>
          <p:cNvSpPr/>
          <p:nvPr/>
        </p:nvSpPr>
        <p:spPr>
          <a:xfrm>
            <a:off x="4836738" y="711729"/>
            <a:ext cx="1852654" cy="9382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IkaSink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48E4245-199B-4212-9BFF-5532C6FD8527}"/>
              </a:ext>
            </a:extLst>
          </p:cNvPr>
          <p:cNvSpPr txBox="1"/>
          <p:nvPr/>
        </p:nvSpPr>
        <p:spPr>
          <a:xfrm>
            <a:off x="2874408" y="18640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地面の色＝＝相手の色</a:t>
            </a:r>
            <a:endParaRPr lang="en-US" altLang="ja-JP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650185F-6FC9-45FB-A8F7-C609A3B001EC}"/>
              </a:ext>
            </a:extLst>
          </p:cNvPr>
          <p:cNvSpPr txBox="1"/>
          <p:nvPr/>
        </p:nvSpPr>
        <p:spPr>
          <a:xfrm>
            <a:off x="6226545" y="213318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地面の色＝＝自分の色</a:t>
            </a:r>
            <a:endParaRPr lang="en-US" altLang="ja-JP"/>
          </a:p>
        </p:txBody>
      </p:sp>
      <p:sp>
        <p:nvSpPr>
          <p:cNvPr id="29" name="矢印: 折線 28">
            <a:extLst>
              <a:ext uri="{FF2B5EF4-FFF2-40B4-BE49-F238E27FC236}">
                <a16:creationId xmlns:a16="http://schemas.microsoft.com/office/drawing/2014/main" id="{26CA1CF6-016C-42E7-906D-7A170A1E4C46}"/>
              </a:ext>
            </a:extLst>
          </p:cNvPr>
          <p:cNvSpPr/>
          <p:nvPr/>
        </p:nvSpPr>
        <p:spPr>
          <a:xfrm>
            <a:off x="1061681" y="782366"/>
            <a:ext cx="3625453" cy="1770728"/>
          </a:xfrm>
          <a:prstGeom prst="bentArrow">
            <a:avLst>
              <a:gd name="adj1" fmla="val 8342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D7D6A9B-A4C4-4A74-A3AE-9EED77AF9363}"/>
              </a:ext>
            </a:extLst>
          </p:cNvPr>
          <p:cNvSpPr txBox="1"/>
          <p:nvPr/>
        </p:nvSpPr>
        <p:spPr>
          <a:xfrm>
            <a:off x="1488762" y="782366"/>
            <a:ext cx="249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地面の色！＝相手の色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1208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6DEF6CA5-1924-4596-8991-3152CC3C121B}"/>
              </a:ext>
            </a:extLst>
          </p:cNvPr>
          <p:cNvSpPr/>
          <p:nvPr/>
        </p:nvSpPr>
        <p:spPr>
          <a:xfrm>
            <a:off x="257355" y="717755"/>
            <a:ext cx="190254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IkaNormal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3076340-7702-44A9-8DA3-CF3D9AC86030}"/>
              </a:ext>
            </a:extLst>
          </p:cNvPr>
          <p:cNvSpPr/>
          <p:nvPr/>
        </p:nvSpPr>
        <p:spPr>
          <a:xfrm>
            <a:off x="5077989" y="162232"/>
            <a:ext cx="169606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IkaSwim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AC75C3E1-210A-450A-B04A-ACD4C7E35425}"/>
              </a:ext>
            </a:extLst>
          </p:cNvPr>
          <p:cNvSpPr/>
          <p:nvPr/>
        </p:nvSpPr>
        <p:spPr>
          <a:xfrm>
            <a:off x="10105103" y="893243"/>
            <a:ext cx="169606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IkaSink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710CC37-9C13-4995-BFB5-8305F94737A7}"/>
              </a:ext>
            </a:extLst>
          </p:cNvPr>
          <p:cNvSpPr/>
          <p:nvPr/>
        </p:nvSpPr>
        <p:spPr>
          <a:xfrm>
            <a:off x="1135626" y="4311445"/>
            <a:ext cx="190254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IkaNormal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E29954E-D37E-431E-A5BB-2A31F4B433CA}"/>
              </a:ext>
            </a:extLst>
          </p:cNvPr>
          <p:cNvSpPr/>
          <p:nvPr/>
        </p:nvSpPr>
        <p:spPr>
          <a:xfrm>
            <a:off x="5247967" y="4311445"/>
            <a:ext cx="169606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IkaSwim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3E2A447-13B9-4CD1-99CE-55E9198AF92F}"/>
              </a:ext>
            </a:extLst>
          </p:cNvPr>
          <p:cNvSpPr/>
          <p:nvPr/>
        </p:nvSpPr>
        <p:spPr>
          <a:xfrm>
            <a:off x="8844115" y="4311445"/>
            <a:ext cx="169606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IkaSink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031875B-3424-4D7F-990F-B6CEFB17B263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1208626" y="1632155"/>
            <a:ext cx="878271" cy="267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6F28743-B8F9-4E0B-9A22-07CA8F2811AA}"/>
              </a:ext>
            </a:extLst>
          </p:cNvPr>
          <p:cNvCxnSpPr>
            <a:cxnSpLocks/>
            <a:stCxn id="5" idx="5"/>
            <a:endCxn id="10" idx="0"/>
          </p:cNvCxnSpPr>
          <p:nvPr/>
        </p:nvCxnSpPr>
        <p:spPr>
          <a:xfrm>
            <a:off x="1881276" y="1498244"/>
            <a:ext cx="4214724" cy="281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C527FDC-8D84-412B-99D1-250170BDFE93}"/>
              </a:ext>
            </a:extLst>
          </p:cNvPr>
          <p:cNvCxnSpPr>
            <a:cxnSpLocks/>
            <a:stCxn id="5" idx="6"/>
            <a:endCxn id="11" idx="0"/>
          </p:cNvCxnSpPr>
          <p:nvPr/>
        </p:nvCxnSpPr>
        <p:spPr>
          <a:xfrm>
            <a:off x="2159897" y="1174955"/>
            <a:ext cx="7532251" cy="313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FC53C2B-5410-4E1C-98A3-71FF3A1C73FF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5926022" y="1076632"/>
            <a:ext cx="169978" cy="3234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5CFAE6E-4AD5-4E47-A235-9E24152DD330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2086897" y="942721"/>
            <a:ext cx="3239475" cy="336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9ED8C4B-63F9-4F84-B3C8-F63A4051FAC4}"/>
              </a:ext>
            </a:extLst>
          </p:cNvPr>
          <p:cNvCxnSpPr>
            <a:cxnSpLocks/>
            <a:stCxn id="6" idx="5"/>
            <a:endCxn id="11" idx="0"/>
          </p:cNvCxnSpPr>
          <p:nvPr/>
        </p:nvCxnSpPr>
        <p:spPr>
          <a:xfrm>
            <a:off x="6525672" y="942721"/>
            <a:ext cx="3166476" cy="336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038AEA-8201-4C19-8DEE-25C9CB3AA4EE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2086897" y="1673732"/>
            <a:ext cx="8266589" cy="263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F9DD289-4D2C-4D35-96DB-CB457F9C144B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 flipH="1">
            <a:off x="9692148" y="1807643"/>
            <a:ext cx="1260988" cy="250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04BE95B9-7358-4D1F-B836-DBDAE46C8B2C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6096000" y="1807643"/>
            <a:ext cx="4857136" cy="250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5D7977A-368F-4D2C-9ED0-9B1D47D98281}"/>
              </a:ext>
            </a:extLst>
          </p:cNvPr>
          <p:cNvSpPr txBox="1"/>
          <p:nvPr/>
        </p:nvSpPr>
        <p:spPr>
          <a:xfrm>
            <a:off x="255708" y="2656002"/>
            <a:ext cx="2707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/>
              <a:t>（速度）</a:t>
            </a:r>
            <a:endParaRPr kumimoji="1" lang="ja-JP" altLang="en-US" sz="140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21C9666-283E-4BFC-9711-377A83B579F4}"/>
              </a:ext>
            </a:extLst>
          </p:cNvPr>
          <p:cNvSpPr txBox="1"/>
          <p:nvPr/>
        </p:nvSpPr>
        <p:spPr>
          <a:xfrm>
            <a:off x="2686547" y="20089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◯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65C08D0-E57B-4505-B055-AC4414BDD01E}"/>
              </a:ext>
            </a:extLst>
          </p:cNvPr>
          <p:cNvSpPr txBox="1"/>
          <p:nvPr/>
        </p:nvSpPr>
        <p:spPr>
          <a:xfrm>
            <a:off x="3286197" y="14982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◯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AA35E77-CF3F-440F-AC10-E9D2AE4B6CB5}"/>
              </a:ext>
            </a:extLst>
          </p:cNvPr>
          <p:cNvSpPr txBox="1"/>
          <p:nvPr/>
        </p:nvSpPr>
        <p:spPr>
          <a:xfrm>
            <a:off x="4613443" y="136272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491FC48-7B15-443C-B617-3FCC76FAB6BC}"/>
              </a:ext>
            </a:extLst>
          </p:cNvPr>
          <p:cNvSpPr txBox="1"/>
          <p:nvPr/>
        </p:nvSpPr>
        <p:spPr>
          <a:xfrm>
            <a:off x="5695948" y="14682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△</a:t>
            </a:r>
            <a:endParaRPr kumimoji="1" lang="en-US" altLang="ja-JP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891EAEB-87BB-43B6-AA28-0D2CDA600201}"/>
              </a:ext>
            </a:extLst>
          </p:cNvPr>
          <p:cNvSpPr txBox="1"/>
          <p:nvPr/>
        </p:nvSpPr>
        <p:spPr>
          <a:xfrm>
            <a:off x="6999941" y="14801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◯</a:t>
            </a:r>
            <a:endParaRPr lang="en-US" altLang="ja-JP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DF82D95-BCA1-4662-A1DE-4FD255A3846F}"/>
              </a:ext>
            </a:extLst>
          </p:cNvPr>
          <p:cNvSpPr txBox="1"/>
          <p:nvPr/>
        </p:nvSpPr>
        <p:spPr>
          <a:xfrm>
            <a:off x="8767513" y="200721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9B65DA9-393F-4C91-8D43-BB03CFACF2F8}"/>
              </a:ext>
            </a:extLst>
          </p:cNvPr>
          <p:cNvSpPr txBox="1"/>
          <p:nvPr/>
        </p:nvSpPr>
        <p:spPr>
          <a:xfrm>
            <a:off x="9317526" y="237654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B780728-0B17-4538-8C8F-69413A184FD2}"/>
              </a:ext>
            </a:extLst>
          </p:cNvPr>
          <p:cNvSpPr txBox="1"/>
          <p:nvPr/>
        </p:nvSpPr>
        <p:spPr>
          <a:xfrm>
            <a:off x="10367660" y="24034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△</a:t>
            </a:r>
            <a:endParaRPr kumimoji="1" lang="en-US" altLang="ja-JP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2270733-5172-44F8-B256-1EC6C99E24A6}"/>
              </a:ext>
            </a:extLst>
          </p:cNvPr>
          <p:cNvSpPr txBox="1"/>
          <p:nvPr/>
        </p:nvSpPr>
        <p:spPr>
          <a:xfrm>
            <a:off x="2159897" y="5974080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◯：相手のみにダメージ</a:t>
            </a:r>
            <a:endParaRPr kumimoji="1" lang="en-US" altLang="ja-JP"/>
          </a:p>
          <a:p>
            <a:r>
              <a:rPr lang="ja-JP" altLang="en-US"/>
              <a:t>△：互いに影響なし</a:t>
            </a:r>
            <a:endParaRPr lang="en-US" altLang="ja-JP"/>
          </a:p>
          <a:p>
            <a:r>
              <a:rPr kumimoji="1" lang="en-US" altLang="ja-JP"/>
              <a:t>X</a:t>
            </a:r>
            <a:r>
              <a:rPr kumimoji="1" lang="ja-JP" altLang="en-US"/>
              <a:t>：自身のみにダメージ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585921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91</Words>
  <Application>Microsoft Office PowerPoint</Application>
  <PresentationFormat>ワイド画面</PresentationFormat>
  <Paragraphs>35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sei</dc:creator>
  <cp:lastModifiedBy>sei</cp:lastModifiedBy>
  <cp:revision>8</cp:revision>
  <dcterms:created xsi:type="dcterms:W3CDTF">2018-04-22T13:12:34Z</dcterms:created>
  <dcterms:modified xsi:type="dcterms:W3CDTF">2018-04-23T14:07:20Z</dcterms:modified>
</cp:coreProperties>
</file>