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10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2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55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02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39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17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94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74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47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2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27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721E-5A47-4095-8757-891FC670A93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2144-D00E-454A-BF52-52A56C37D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81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FF85620F-FC98-4352-91EC-DEA392D4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pic>
        <p:nvPicPr>
          <p:cNvPr id="9" name="図 8" descr="木 が含まれている画像&#10;&#10;自動的に生成された説明">
            <a:extLst>
              <a:ext uri="{FF2B5EF4-FFF2-40B4-BE49-F238E27FC236}">
                <a16:creationId xmlns:a16="http://schemas.microsoft.com/office/drawing/2014/main" id="{0328FBE0-DEF4-4DBA-BBA4-D5430727A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74" y="588620"/>
            <a:ext cx="3080084" cy="2859495"/>
          </a:xfrm>
          <a:prstGeom prst="rect">
            <a:avLst/>
          </a:prstGeom>
        </p:spPr>
      </p:pic>
      <p:pic>
        <p:nvPicPr>
          <p:cNvPr id="11" name="図 10" descr="花, 水 が含まれている画像&#10;&#10;自動的に生成された説明">
            <a:extLst>
              <a:ext uri="{FF2B5EF4-FFF2-40B4-BE49-F238E27FC236}">
                <a16:creationId xmlns:a16="http://schemas.microsoft.com/office/drawing/2014/main" id="{0966D3C1-9705-4D48-8A6B-F5727B6D0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" y="4776537"/>
            <a:ext cx="4367463" cy="43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8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FF85620F-FC98-4352-91EC-DEA392D4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pic>
        <p:nvPicPr>
          <p:cNvPr id="9" name="図 8" descr="木 が含まれている画像&#10;&#10;自動的に生成された説明">
            <a:extLst>
              <a:ext uri="{FF2B5EF4-FFF2-40B4-BE49-F238E27FC236}">
                <a16:creationId xmlns:a16="http://schemas.microsoft.com/office/drawing/2014/main" id="{0328FBE0-DEF4-4DBA-BBA4-D5430727A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74" y="588620"/>
            <a:ext cx="3080084" cy="2859495"/>
          </a:xfrm>
          <a:prstGeom prst="rect">
            <a:avLst/>
          </a:prstGeom>
        </p:spPr>
      </p:pic>
      <p:pic>
        <p:nvPicPr>
          <p:cNvPr id="11" name="図 10" descr="花, 水 が含まれている画像&#10;&#10;自動的に生成された説明">
            <a:extLst>
              <a:ext uri="{FF2B5EF4-FFF2-40B4-BE49-F238E27FC236}">
                <a16:creationId xmlns:a16="http://schemas.microsoft.com/office/drawing/2014/main" id="{0966D3C1-9705-4D48-8A6B-F5727B6D0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" y="4776537"/>
            <a:ext cx="4367463" cy="43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6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FF85620F-FC98-4352-91EC-DEA392D4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pic>
        <p:nvPicPr>
          <p:cNvPr id="9" name="図 8" descr="木 が含まれている画像&#10;&#10;自動的に生成された説明">
            <a:extLst>
              <a:ext uri="{FF2B5EF4-FFF2-40B4-BE49-F238E27FC236}">
                <a16:creationId xmlns:a16="http://schemas.microsoft.com/office/drawing/2014/main" id="{0328FBE0-DEF4-4DBA-BBA4-D5430727A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74" y="588620"/>
            <a:ext cx="3080084" cy="2859495"/>
          </a:xfrm>
          <a:prstGeom prst="rect">
            <a:avLst/>
          </a:prstGeom>
        </p:spPr>
      </p:pic>
      <p:pic>
        <p:nvPicPr>
          <p:cNvPr id="3" name="図 2" descr="座る, クマ, ぬいぐるみ が含まれている画像&#10;&#10;自動的に生成された説明">
            <a:extLst>
              <a:ext uri="{FF2B5EF4-FFF2-40B4-BE49-F238E27FC236}">
                <a16:creationId xmlns:a16="http://schemas.microsoft.com/office/drawing/2014/main" id="{E6BB35C7-AE79-4AEC-9F91-EE82CF57A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5" y="2514425"/>
            <a:ext cx="3785937" cy="4115149"/>
          </a:xfrm>
          <a:prstGeom prst="rect">
            <a:avLst/>
          </a:prstGeom>
        </p:spPr>
      </p:pic>
      <p:pic>
        <p:nvPicPr>
          <p:cNvPr id="11" name="図 10" descr="花, 水 が含まれている画像&#10;&#10;自動的に生成された説明">
            <a:extLst>
              <a:ext uri="{FF2B5EF4-FFF2-40B4-BE49-F238E27FC236}">
                <a16:creationId xmlns:a16="http://schemas.microsoft.com/office/drawing/2014/main" id="{0966D3C1-9705-4D48-8A6B-F5727B6D0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" y="4776537"/>
            <a:ext cx="4367463" cy="43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8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FF85620F-FC98-4352-91EC-DEA392D4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pic>
        <p:nvPicPr>
          <p:cNvPr id="4" name="図 3" descr="工場, 花, 小さい, 木 が含まれている画像&#10;&#10;自動的に生成された説明">
            <a:extLst>
              <a:ext uri="{FF2B5EF4-FFF2-40B4-BE49-F238E27FC236}">
                <a16:creationId xmlns:a16="http://schemas.microsoft.com/office/drawing/2014/main" id="{0C2456EA-1165-4322-9B88-530D9B7FA5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>
          <a:xfrm>
            <a:off x="547971" y="500914"/>
            <a:ext cx="5762057" cy="80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3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画面に合わせる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Nakajima Takaaki</dc:creator>
  <cp:lastModifiedBy>Nakajima Takaaki</cp:lastModifiedBy>
  <cp:revision>1</cp:revision>
  <dcterms:created xsi:type="dcterms:W3CDTF">2019-11-16T15:44:17Z</dcterms:created>
  <dcterms:modified xsi:type="dcterms:W3CDTF">2019-11-16T15:51:17Z</dcterms:modified>
</cp:coreProperties>
</file>