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AC653C-D415-584B-8E8D-FAA23B077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CDE10D-33F1-A0DA-F0C7-F468E57F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50B343-BBEB-696E-0334-6E22053D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B92A7-971D-09B3-3276-1011AE7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8E5AD5-4579-76DE-4BD1-8E0D2F0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BF57AA-8AFE-8D6D-5662-E86A7130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C82EE3-3A42-0C49-44ED-C8D6D73DD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912B89-3A28-7B70-C176-7474BA08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52BFEC-5DC8-F588-C31D-FF9450A2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8067E4-D084-303A-AF70-168BB2AF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29AF899-9F0E-1B14-E2CF-1F377EB1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81EB4A-908E-D62F-D454-136C53F7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BAEE04-4F18-60B9-0B6B-C85CAA13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335693-E5E6-0556-C9A5-D323980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15CD13-7CE2-EAEB-9C44-B623DC8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FAFBA-E1F1-F539-4383-34E797F1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AD2CC5-2E4F-ADEF-6ED9-8B9766D0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1E25E0-D1FB-9061-8FEA-F0845E64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8EAF5D-E837-BDBD-A761-9F481556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82A4CF-3B97-7DD0-38BB-52DCC38D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09CE8-759F-F184-9574-33B86424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8ECE8A-C682-508D-6713-940099CD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3BD3F-DDD0-7A94-65C3-C9EE0FAD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131EE2-5413-9C67-B8DD-85202344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53BCC5-CE1E-614C-4FA4-91141F86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5C58BA-8773-30C4-F655-E816D060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E3C463-DC3F-7101-2FAE-EAB614EE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659CAB-C978-91A9-7246-A4D24F6E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4144F9-D101-3605-C8AD-7232C7BE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C669EB-8C08-CB92-25B1-E5BC737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9D4440-7942-E0C9-1B38-D544C22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3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35E0F-365B-CC5D-FA72-34E05BBE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C215B7-0804-D551-7082-CF471638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EBDC54-B618-6540-3274-08948AFC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5F20BBC-18A1-DB2B-3F27-53CA52E54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F9CF8D1-AEB8-9AD1-E483-E5B39F6CF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3E855A-924C-81D6-3D98-FE0C620F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226158-66C2-CE3E-1BBA-7A878200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61E4942-F745-C276-809F-1D7731CA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306149-720C-20E3-0BAB-25C3352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B7C0532-1E0F-896F-1C48-38767DC0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B8FFF5-A019-3E06-DC25-A0935CED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3A09A85-6D2C-A200-C873-9BACFC40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488B195-7EDF-9AB2-A79C-BA28EE8F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EE937F4-1335-77FA-90B2-BF9D21A1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DC7BAE-0079-27BC-ABE0-5B0B08C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DAF8C-0F4C-E3CE-B8DE-32EBAC47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0A8742-2363-82ED-9A95-9AFDA571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9E40B1-6166-16FB-5ABD-E450FB09D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4ACB8E-F34C-B4BD-D48D-AE277B2A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0F19F1-27D7-AAC9-598C-0766F1F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EAC3E4-1896-13F6-0D0B-79412C2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617BC-C1B8-503F-A8BA-B67329B4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8A36FA1-65A3-1052-7EE6-4B16EBF7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AF32B4-8DD2-10D3-FEC5-18EDD72E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89DE05-09AC-595F-AB6A-CE0443A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968BFF-CBFA-0F60-DB47-D1A75FE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583C96-4284-B318-D921-AB65E51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707C9AC-CEAF-99FB-8F85-F41BA56E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35D72E-FF14-4A74-72E6-D4160837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D437AF-17A9-F067-5F17-C31A4D5D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BC5E-EA37-4287-9CCF-51B2C85044E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1C6D87-587D-E3D3-94BC-148669690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470DCA-1832-5648-970E-C0B8ADF4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DA12-1D6E-45E0-A37B-CED84ED0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5A71BD5-4C09-F5A0-560D-F24936BA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91" y="0"/>
            <a:ext cx="3044617" cy="6858000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6954DAA1-3500-06B1-2B1D-CC70F6091F22}"/>
              </a:ext>
            </a:extLst>
          </p:cNvPr>
          <p:cNvSpPr/>
          <p:nvPr/>
        </p:nvSpPr>
        <p:spPr>
          <a:xfrm>
            <a:off x="2035277" y="4296697"/>
            <a:ext cx="3510117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66AF68BD-95C0-4221-D012-39C08256D3DF}"/>
              </a:ext>
            </a:extLst>
          </p:cNvPr>
          <p:cNvSpPr/>
          <p:nvPr/>
        </p:nvSpPr>
        <p:spPr>
          <a:xfrm flipH="1">
            <a:off x="6843250" y="5337738"/>
            <a:ext cx="779816" cy="256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C661275-973F-D482-BCA1-BDBDBC9659E3}"/>
              </a:ext>
            </a:extLst>
          </p:cNvPr>
          <p:cNvSpPr txBox="1"/>
          <p:nvPr/>
        </p:nvSpPr>
        <p:spPr>
          <a:xfrm>
            <a:off x="-4758" y="3663731"/>
            <a:ext cx="45736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Ebbe a mezőbe szükséges beírni a felhasználónevet, amivel regisztrálni kíván, vagy már regisztrált. </a:t>
            </a:r>
            <a:endParaRPr lang="en-US" dirty="0"/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AB7DC49D-C55C-01C5-A40C-9928113E998F}"/>
              </a:ext>
            </a:extLst>
          </p:cNvPr>
          <p:cNvSpPr/>
          <p:nvPr/>
        </p:nvSpPr>
        <p:spPr>
          <a:xfrm>
            <a:off x="4355690" y="4812892"/>
            <a:ext cx="1445342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6C3847-A0AD-2FA5-CDFF-38C1B6C38446}"/>
              </a:ext>
            </a:extLst>
          </p:cNvPr>
          <p:cNvSpPr txBox="1"/>
          <p:nvPr/>
        </p:nvSpPr>
        <p:spPr>
          <a:xfrm>
            <a:off x="-9516" y="4587061"/>
            <a:ext cx="4578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Ide szükséges a felhasználó jelszavát megadni, ha még nincs ilyen felhasználónév, akkor ez lesz a </a:t>
            </a:r>
            <a:r>
              <a:rPr lang="hu-HU" dirty="0" err="1"/>
              <a:t>regisztálandó</a:t>
            </a:r>
            <a:r>
              <a:rPr lang="hu-HU" dirty="0"/>
              <a:t> felhasználó </a:t>
            </a:r>
            <a:r>
              <a:rPr lang="hu-HU" dirty="0" err="1"/>
              <a:t>jelszava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EA73B44-D79A-B0BE-DFE8-3CB8310CCAEC}"/>
              </a:ext>
            </a:extLst>
          </p:cNvPr>
          <p:cNvSpPr txBox="1"/>
          <p:nvPr/>
        </p:nvSpPr>
        <p:spPr>
          <a:xfrm>
            <a:off x="7618308" y="4812892"/>
            <a:ext cx="457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Erre a gombra kattintva már be is jelentkezhet, vagy regisztrálhat új felhasználót. Sikeres bejelentkezés/regisztráció esetén az alkalmazás átirányítja Önt a listakezelő oldalra.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DA1D08B-05F9-7BAF-AC55-BC34BB78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91" y="0"/>
            <a:ext cx="304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Takács Krisztián</dc:creator>
  <cp:lastModifiedBy>Takács Krisztián</cp:lastModifiedBy>
  <cp:revision>3</cp:revision>
  <dcterms:created xsi:type="dcterms:W3CDTF">2024-01-30T09:46:37Z</dcterms:created>
  <dcterms:modified xsi:type="dcterms:W3CDTF">2024-01-30T10:00:47Z</dcterms:modified>
</cp:coreProperties>
</file>