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B8B-B529-4756-8360-D601C7681638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E79-1EE6-4E9D-BFE2-84495EB203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83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B8B-B529-4756-8360-D601C7681638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E79-1EE6-4E9D-BFE2-84495EB203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52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B8B-B529-4756-8360-D601C7681638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E79-1EE6-4E9D-BFE2-84495EB203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3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B8B-B529-4756-8360-D601C7681638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E79-1EE6-4E9D-BFE2-84495EB203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1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B8B-B529-4756-8360-D601C7681638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E79-1EE6-4E9D-BFE2-84495EB203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04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B8B-B529-4756-8360-D601C7681638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E79-1EE6-4E9D-BFE2-84495EB203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3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B8B-B529-4756-8360-D601C7681638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E79-1EE6-4E9D-BFE2-84495EB203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00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B8B-B529-4756-8360-D601C7681638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E79-1EE6-4E9D-BFE2-84495EB203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96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B8B-B529-4756-8360-D601C7681638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E79-1EE6-4E9D-BFE2-84495EB203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95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B8B-B529-4756-8360-D601C7681638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E79-1EE6-4E9D-BFE2-84495EB203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06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9B8B-B529-4756-8360-D601C7681638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E79-1EE6-4E9D-BFE2-84495EB203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54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9B8B-B529-4756-8360-D601C7681638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F1E79-1EE6-4E9D-BFE2-84495EB203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1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290947"/>
            <a:ext cx="7546315" cy="4244802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254862" y="4748860"/>
            <a:ext cx="45704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主な流れ</a:t>
            </a:r>
            <a:endParaRPr kumimoji="1" lang="en-US" altLang="ja-JP" dirty="0" smtClean="0"/>
          </a:p>
          <a:p>
            <a:r>
              <a:rPr lang="ja-JP" altLang="en-US" dirty="0" smtClean="0"/>
              <a:t>・牢屋で目を覚ます主人公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kumimoji="1" lang="ja-JP" altLang="en-US" dirty="0" smtClean="0"/>
              <a:t>壁のスイッチを調べて扉を開ける</a:t>
            </a:r>
            <a:endParaRPr kumimoji="1" lang="en-US" altLang="ja-JP" dirty="0" smtClean="0"/>
          </a:p>
          <a:p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 smtClean="0"/>
              <a:t>・箱を置いてスイッチに乗せ、扉を開ける</a:t>
            </a:r>
            <a:endParaRPr lang="en-US" altLang="ja-JP" dirty="0" smtClean="0"/>
          </a:p>
          <a:p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lang="ja-JP" altLang="en-US" dirty="0" smtClean="0"/>
              <a:t>・敵に箱を投げて倒し、扉を開ける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25344" y="4748859"/>
            <a:ext cx="44678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lang="ja-JP" altLang="en-US" dirty="0" smtClean="0"/>
              <a:t>・敵を倒したことでレベルアップ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出せる箱の数が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に増える</a:t>
            </a:r>
            <a:endParaRPr lang="en-US" altLang="ja-JP" dirty="0" smtClean="0"/>
          </a:p>
          <a:p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つの</a:t>
            </a:r>
            <a:r>
              <a:rPr lang="ja-JP" altLang="en-US" dirty="0" smtClean="0"/>
              <a:t>箱をスイッチに乗せ、扉を開ける</a:t>
            </a:r>
            <a:endParaRPr lang="en-US" altLang="ja-JP" dirty="0" smtClean="0"/>
          </a:p>
          <a:p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 smtClean="0"/>
              <a:t>ステージ</a:t>
            </a:r>
            <a:r>
              <a:rPr lang="en-US" altLang="ja-JP" dirty="0" smtClean="0"/>
              <a:t>1</a:t>
            </a:r>
            <a:r>
              <a:rPr lang="ja-JP" altLang="en-US" dirty="0" smtClean="0"/>
              <a:t>（草原）へ</a:t>
            </a:r>
            <a:r>
              <a:rPr lang="en-US" altLang="ja-JP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82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5527" y="207818"/>
            <a:ext cx="941796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チュートリアル完成に必要な物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・マウスで壁のスイッチを調べる処理</a:t>
            </a:r>
            <a:endParaRPr lang="en-US" altLang="ja-JP" sz="2400" dirty="0" smtClean="0"/>
          </a:p>
          <a:p>
            <a:r>
              <a:rPr lang="ja-JP" altLang="en-US" sz="2400" dirty="0" smtClean="0"/>
              <a:t>・箱か主人公が上に乗っていればオンになる床スイッチ</a:t>
            </a:r>
            <a:endParaRPr lang="en-US" altLang="ja-JP" sz="2400" dirty="0" smtClean="0"/>
          </a:p>
          <a:p>
            <a:r>
              <a:rPr lang="ja-JP" altLang="en-US" sz="2400" dirty="0" smtClean="0"/>
              <a:t>・箱を投げて倒せる敵</a:t>
            </a:r>
            <a:endParaRPr lang="en-US" altLang="ja-JP" sz="2400" dirty="0" smtClean="0"/>
          </a:p>
          <a:p>
            <a:r>
              <a:rPr lang="ja-JP" altLang="en-US" sz="2400" dirty="0" smtClean="0"/>
              <a:t>・レベルアップ処理</a:t>
            </a:r>
            <a:endParaRPr lang="en-US" altLang="ja-JP" sz="2400" dirty="0" smtClean="0"/>
          </a:p>
          <a:p>
            <a:r>
              <a:rPr lang="ja-JP" altLang="en-US" sz="2400" dirty="0" smtClean="0"/>
              <a:t>・ポイントライト（洞窟なので松明が欲しい）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できれば欲しいもの</a:t>
            </a:r>
            <a:endParaRPr lang="en-US" altLang="ja-JP" sz="2400" dirty="0" smtClean="0"/>
          </a:p>
          <a:p>
            <a:r>
              <a:rPr lang="ja-JP" altLang="en-US" sz="2400" dirty="0" smtClean="0"/>
              <a:t>・明順応と暗順応</a:t>
            </a:r>
            <a:endParaRPr lang="en-US" altLang="ja-JP" sz="2400" dirty="0" smtClean="0"/>
          </a:p>
          <a:p>
            <a:r>
              <a:rPr lang="ja-JP" altLang="en-US" sz="2400" dirty="0" smtClean="0"/>
              <a:t>（洞窟から草原に出るため、解放感を演出したい）</a:t>
            </a:r>
            <a:endParaRPr lang="en-US" altLang="ja-JP" sz="2400" dirty="0" smtClean="0"/>
          </a:p>
          <a:p>
            <a:r>
              <a:rPr lang="ja-JP" altLang="en-US" sz="2400" dirty="0" smtClean="0"/>
              <a:t>・マウスカーソルが合ってるオブジェクトにアウトラインをつける</a:t>
            </a:r>
            <a:endParaRPr lang="en-US" altLang="ja-JP" sz="2400" dirty="0" smtClean="0"/>
          </a:p>
          <a:p>
            <a:r>
              <a:rPr lang="ja-JP" altLang="en-US" sz="2400" dirty="0" smtClean="0"/>
              <a:t>（早急ではないがいずれ必ず</a:t>
            </a:r>
            <a:r>
              <a:rPr lang="en-US" altLang="ja-JP" sz="2400" dirty="0" smtClean="0"/>
              <a:t>…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r>
              <a:rPr lang="ja-JP" altLang="en-US" sz="2400" dirty="0" smtClean="0"/>
              <a:t>・足音（洞窟では反響すればなお良し）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6790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8" y="152399"/>
            <a:ext cx="6059058" cy="340821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6525491" y="581891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・木だけだともちろん貫通できるので</a:t>
            </a:r>
            <a:endParaRPr kumimoji="1" lang="en-US" altLang="ja-JP" dirty="0" smtClean="0"/>
          </a:p>
          <a:p>
            <a:r>
              <a:rPr lang="ja-JP" altLang="en-US" dirty="0" smtClean="0"/>
              <a:t>　当たり</a:t>
            </a:r>
            <a:r>
              <a:rPr lang="ja-JP" altLang="en-US" dirty="0"/>
              <a:t>判定</a:t>
            </a:r>
            <a:r>
              <a:rPr lang="ja-JP" altLang="en-US" dirty="0" smtClean="0"/>
              <a:t>はゴーストを使う</a:t>
            </a:r>
            <a:endParaRPr lang="en-US" altLang="ja-JP" dirty="0" smtClean="0"/>
          </a:p>
          <a:p>
            <a:r>
              <a:rPr kumimoji="1" lang="ja-JP" altLang="en-US" dirty="0" smtClean="0"/>
              <a:t>・敵は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種類いればいい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24" y="3006435"/>
            <a:ext cx="6059058" cy="340822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51305" y="3718679"/>
            <a:ext cx="57502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アイテムってそもそも何？</a:t>
            </a:r>
            <a:endParaRPr kumimoji="1" lang="en-US" altLang="ja-JP" dirty="0" smtClean="0"/>
          </a:p>
          <a:p>
            <a:r>
              <a:rPr lang="ja-JP" altLang="en-US" dirty="0" smtClean="0"/>
              <a:t>お</a:t>
            </a:r>
            <a:r>
              <a:rPr lang="ja-JP" altLang="en-US" dirty="0"/>
              <a:t>金</a:t>
            </a:r>
            <a:r>
              <a:rPr lang="ja-JP" altLang="en-US" dirty="0" smtClean="0"/>
              <a:t>と素材</a:t>
            </a:r>
            <a:endParaRPr lang="en-US" altLang="ja-JP" dirty="0" smtClean="0"/>
          </a:p>
          <a:p>
            <a:r>
              <a:rPr lang="ja-JP" altLang="en-US" dirty="0" smtClean="0"/>
              <a:t>お金は宿屋で回復用</a:t>
            </a:r>
            <a:endParaRPr lang="en-US" altLang="ja-JP" dirty="0" smtClean="0"/>
          </a:p>
          <a:p>
            <a:r>
              <a:rPr lang="ja-JP" altLang="en-US" dirty="0" smtClean="0"/>
              <a:t>素材は主人公の強化用</a:t>
            </a:r>
            <a:endParaRPr lang="en-US" altLang="ja-JP" dirty="0" smtClean="0"/>
          </a:p>
          <a:p>
            <a:r>
              <a:rPr lang="ja-JP" altLang="en-US" dirty="0" smtClean="0"/>
              <a:t>お金はボロボロ取れるイメージでいい</a:t>
            </a:r>
            <a:endParaRPr lang="en-US" altLang="ja-JP" dirty="0" smtClean="0"/>
          </a:p>
          <a:p>
            <a:r>
              <a:rPr lang="ja-JP" altLang="en-US" dirty="0" smtClean="0"/>
              <a:t>面倒なので図には書いてないけど</a:t>
            </a:r>
            <a:r>
              <a:rPr lang="en-US" altLang="ja-JP" dirty="0" smtClean="0"/>
              <a:t>20</a:t>
            </a:r>
            <a:r>
              <a:rPr lang="ja-JP" altLang="en-US" dirty="0" smtClean="0"/>
              <a:t>個前後置く</a:t>
            </a:r>
            <a:endParaRPr lang="en-US" altLang="ja-JP" dirty="0" smtClean="0"/>
          </a:p>
          <a:p>
            <a:r>
              <a:rPr lang="ja-JP" altLang="en-US" dirty="0" smtClean="0"/>
              <a:t>素材は頭使わないと取れない（クリアに必須でない）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お金はステージ移動すると復活</a:t>
            </a:r>
            <a:endParaRPr lang="en-US" altLang="ja-JP" dirty="0" smtClean="0"/>
          </a:p>
          <a:p>
            <a:r>
              <a:rPr lang="ja-JP" altLang="en-US" dirty="0" smtClean="0"/>
              <a:t>素材は一度取った場合</a:t>
            </a:r>
            <a:endParaRPr lang="en-US" altLang="ja-JP" dirty="0" smtClean="0"/>
          </a:p>
          <a:p>
            <a:r>
              <a:rPr lang="ja-JP" altLang="en-US" dirty="0" smtClean="0"/>
              <a:t>ステージ移動するとお</a:t>
            </a:r>
            <a:r>
              <a:rPr lang="ja-JP" altLang="en-US" dirty="0"/>
              <a:t>金</a:t>
            </a:r>
            <a:r>
              <a:rPr lang="ja-JP" altLang="en-US" dirty="0" smtClean="0"/>
              <a:t>に変わってる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70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8654" y="318655"/>
            <a:ext cx="8465779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ボス戦案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000" dirty="0" smtClean="0"/>
              <a:t>序盤はどこからでも箱を投げて普通にダメージが通る</a:t>
            </a:r>
            <a:endParaRPr kumimoji="1" lang="en-US" altLang="ja-JP" sz="2000" dirty="0" smtClean="0"/>
          </a:p>
          <a:p>
            <a:r>
              <a:rPr lang="ja-JP" altLang="en-US" sz="2000" dirty="0"/>
              <a:t>後半</a:t>
            </a:r>
            <a:r>
              <a:rPr lang="ja-JP" altLang="en-US" sz="2000" dirty="0" smtClean="0"/>
              <a:t>は箱を使って高台に登る→箱を投げて頭に当てる でダメージが通る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ステージ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抜けたらしょぼい町の予定（回復とちょっとした会話）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314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275</Words>
  <Application>Microsoft Office PowerPoint</Application>
  <PresentationFormat>ワイド画面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GC1835</dc:creator>
  <cp:lastModifiedBy>GC1835</cp:lastModifiedBy>
  <cp:revision>13</cp:revision>
  <dcterms:created xsi:type="dcterms:W3CDTF">2020-02-25T02:42:17Z</dcterms:created>
  <dcterms:modified xsi:type="dcterms:W3CDTF">2020-02-25T04:02:01Z</dcterms:modified>
</cp:coreProperties>
</file>