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4" r:id="rId4"/>
    <p:sldId id="265" r:id="rId5"/>
    <p:sldId id="257" r:id="rId6"/>
    <p:sldId id="259" r:id="rId7"/>
    <p:sldId id="260" r:id="rId8"/>
    <p:sldId id="262" r:id="rId9"/>
    <p:sldId id="258" r:id="rId10"/>
    <p:sldId id="26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94F0D-827D-4567-844D-C897D32B4285}" type="datetimeFigureOut">
              <a:rPr kumimoji="1" lang="ja-JP" altLang="en-US" smtClean="0"/>
              <a:t>2019/8/26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C26C1-C685-49BB-B213-BB433BF246FA}" type="slidenum">
              <a:rPr kumimoji="1" lang="ja-JP" altLang="en-US" smtClean="0"/>
              <a:t>‹#›</a:t>
            </a:fld>
            <a:endParaRPr kumimoji="1" lang="ja-JP" altLang="en-US"/>
          </a:p>
        </p:txBody>
      </p:sp>
    </p:spTree>
    <p:extLst>
      <p:ext uri="{BB962C8B-B14F-4D97-AF65-F5344CB8AC3E}">
        <p14:creationId xmlns:p14="http://schemas.microsoft.com/office/powerpoint/2010/main" val="17649092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59C26C1-C685-49BB-B213-BB433BF246FA}" type="slidenum">
              <a:rPr kumimoji="1" lang="ja-JP" altLang="en-US" smtClean="0"/>
              <a:t>4</a:t>
            </a:fld>
            <a:endParaRPr kumimoji="1" lang="ja-JP" altLang="en-US"/>
          </a:p>
        </p:txBody>
      </p:sp>
    </p:spTree>
    <p:extLst>
      <p:ext uri="{BB962C8B-B14F-4D97-AF65-F5344CB8AC3E}">
        <p14:creationId xmlns:p14="http://schemas.microsoft.com/office/powerpoint/2010/main" val="216852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C79A938-F315-4F6A-A03A-F6278967DF7F}" type="datetimeFigureOut">
              <a:rPr kumimoji="1" lang="ja-JP" altLang="en-US" smtClean="0"/>
              <a:t>2019/8/26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87389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79A938-F315-4F6A-A03A-F6278967DF7F}" type="datetimeFigureOut">
              <a:rPr kumimoji="1" lang="ja-JP" altLang="en-US" smtClean="0"/>
              <a:t>2019/8/26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168546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79A938-F315-4F6A-A03A-F6278967DF7F}" type="datetimeFigureOut">
              <a:rPr kumimoji="1" lang="ja-JP" altLang="en-US" smtClean="0"/>
              <a:t>2019/8/26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417231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79A938-F315-4F6A-A03A-F6278967DF7F}" type="datetimeFigureOut">
              <a:rPr kumimoji="1" lang="ja-JP" altLang="en-US" smtClean="0"/>
              <a:t>2019/8/26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99518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C79A938-F315-4F6A-A03A-F6278967DF7F}" type="datetimeFigureOut">
              <a:rPr kumimoji="1" lang="ja-JP" altLang="en-US" smtClean="0"/>
              <a:t>2019/8/26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252878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C79A938-F315-4F6A-A03A-F6278967DF7F}" type="datetimeFigureOut">
              <a:rPr kumimoji="1" lang="ja-JP" altLang="en-US" smtClean="0"/>
              <a:t>2019/8/26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217465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C79A938-F315-4F6A-A03A-F6278967DF7F}" type="datetimeFigureOut">
              <a:rPr kumimoji="1" lang="ja-JP" altLang="en-US" smtClean="0"/>
              <a:t>2019/8/26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341038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C79A938-F315-4F6A-A03A-F6278967DF7F}" type="datetimeFigureOut">
              <a:rPr kumimoji="1" lang="ja-JP" altLang="en-US" smtClean="0"/>
              <a:t>2019/8/26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300593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C79A938-F315-4F6A-A03A-F6278967DF7F}" type="datetimeFigureOut">
              <a:rPr kumimoji="1" lang="ja-JP" altLang="en-US" smtClean="0"/>
              <a:t>2019/8/26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34251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C79A938-F315-4F6A-A03A-F6278967DF7F}" type="datetimeFigureOut">
              <a:rPr kumimoji="1" lang="ja-JP" altLang="en-US" smtClean="0"/>
              <a:t>2019/8/26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117007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C79A938-F315-4F6A-A03A-F6278967DF7F}" type="datetimeFigureOut">
              <a:rPr kumimoji="1" lang="ja-JP" altLang="en-US" smtClean="0"/>
              <a:t>2019/8/26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253447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9A938-F315-4F6A-A03A-F6278967DF7F}" type="datetimeFigureOut">
              <a:rPr kumimoji="1" lang="ja-JP" altLang="en-US" smtClean="0"/>
              <a:t>2019/8/26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3BE4C-9029-4B58-984B-55828FFCC14E}" type="slidenum">
              <a:rPr kumimoji="1" lang="ja-JP" altLang="en-US" smtClean="0"/>
              <a:t>‹#›</a:t>
            </a:fld>
            <a:endParaRPr kumimoji="1" lang="ja-JP" altLang="en-US"/>
          </a:p>
        </p:txBody>
      </p:sp>
    </p:spTree>
    <p:extLst>
      <p:ext uri="{BB962C8B-B14F-4D97-AF65-F5344CB8AC3E}">
        <p14:creationId xmlns:p14="http://schemas.microsoft.com/office/powerpoint/2010/main" val="275130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57198" y="609600"/>
            <a:ext cx="11572399" cy="6001643"/>
          </a:xfrm>
          <a:prstGeom prst="rect">
            <a:avLst/>
          </a:prstGeom>
          <a:noFill/>
        </p:spPr>
        <p:txBody>
          <a:bodyPr wrap="none" rtlCol="0">
            <a:spAutoFit/>
          </a:bodyPr>
          <a:lstStyle/>
          <a:p>
            <a:r>
              <a:rPr kumimoji="1" lang="ja-JP" altLang="en-US" sz="2400" dirty="0" smtClean="0"/>
              <a:t>タイトル未定</a:t>
            </a:r>
            <a:endParaRPr kumimoji="1" lang="en-US" altLang="ja-JP" sz="2400" dirty="0" smtClean="0"/>
          </a:p>
          <a:p>
            <a:r>
              <a:rPr kumimoji="1" lang="ja-JP" altLang="en-US" sz="2400" dirty="0" smtClean="0"/>
              <a:t>錬金術師か魔法使いが主人公の</a:t>
            </a:r>
            <a:r>
              <a:rPr kumimoji="1" lang="en-US" altLang="ja-JP" sz="2400" dirty="0" smtClean="0"/>
              <a:t>3D</a:t>
            </a:r>
            <a:r>
              <a:rPr kumimoji="1" lang="ja-JP" altLang="en-US" sz="2400" dirty="0" smtClean="0"/>
              <a:t>アクションパズルゲーム</a:t>
            </a:r>
            <a:endParaRPr kumimoji="1" lang="en-US" altLang="ja-JP" sz="2400" dirty="0" smtClean="0"/>
          </a:p>
          <a:p>
            <a:endParaRPr lang="en-US" altLang="ja-JP" sz="2400" dirty="0"/>
          </a:p>
          <a:p>
            <a:r>
              <a:rPr kumimoji="1" lang="ja-JP" altLang="en-US" sz="2400" dirty="0" smtClean="0"/>
              <a:t>死光虫がしんみりしてたのでかわいくポップな世界観で</a:t>
            </a:r>
            <a:endParaRPr kumimoji="1" lang="en-US" altLang="ja-JP" sz="2400" dirty="0" smtClean="0"/>
          </a:p>
          <a:p>
            <a:r>
              <a:rPr lang="ja-JP" altLang="en-US" sz="2400" dirty="0" smtClean="0"/>
              <a:t>ローポリでも全然いい</a:t>
            </a:r>
            <a:endParaRPr kumimoji="1" lang="en-US" altLang="ja-JP" sz="2400" dirty="0" smtClean="0"/>
          </a:p>
          <a:p>
            <a:endParaRPr lang="en-US" altLang="ja-JP" sz="2400" dirty="0"/>
          </a:p>
          <a:p>
            <a:r>
              <a:rPr kumimoji="1" lang="ja-JP" altLang="en-US" sz="2400" dirty="0" smtClean="0"/>
              <a:t>ブロックを生成して謎解きしつつ進む</a:t>
            </a:r>
            <a:endParaRPr kumimoji="1" lang="en-US" altLang="ja-JP" sz="2400" dirty="0" smtClean="0"/>
          </a:p>
          <a:p>
            <a:r>
              <a:rPr lang="ja-JP" altLang="en-US" sz="2400" dirty="0" smtClean="0"/>
              <a:t>参考にしたいゲームは </a:t>
            </a:r>
            <a:r>
              <a:rPr lang="en-US" altLang="ja-JP" sz="2400" dirty="0" smtClean="0"/>
              <a:t>Q</a:t>
            </a:r>
            <a:r>
              <a:rPr lang="ja-JP" altLang="en-US" sz="2400" dirty="0" smtClean="0"/>
              <a:t>とかゼルダ、ハコボーイ</a:t>
            </a:r>
            <a:endParaRPr lang="en-US" altLang="ja-JP" sz="2400" dirty="0" smtClean="0"/>
          </a:p>
          <a:p>
            <a:endParaRPr lang="en-US" altLang="ja-JP" sz="2400" dirty="0"/>
          </a:p>
          <a:p>
            <a:r>
              <a:rPr lang="ja-JP" altLang="en-US" sz="2400" dirty="0" smtClean="0"/>
              <a:t>ステージ制にすると死光虫と被るので今回は区切られたマップを進む感じ</a:t>
            </a:r>
            <a:endParaRPr lang="en-US" altLang="ja-JP" sz="2400" dirty="0" smtClean="0"/>
          </a:p>
          <a:p>
            <a:r>
              <a:rPr lang="ja-JP" altLang="en-US" sz="2400" dirty="0" smtClean="0"/>
              <a:t>ゼルダっぽい雰囲気を目指したい</a:t>
            </a:r>
            <a:endParaRPr lang="en-US" altLang="ja-JP" sz="2400" dirty="0" smtClean="0"/>
          </a:p>
          <a:p>
            <a:endParaRPr lang="en-US" altLang="ja-JP" sz="2400" dirty="0" smtClean="0"/>
          </a:p>
          <a:p>
            <a:r>
              <a:rPr lang="ja-JP" altLang="en-US" sz="2400" dirty="0" smtClean="0"/>
              <a:t>死光虫でやったことはここでもやりたい</a:t>
            </a:r>
            <a:endParaRPr lang="en-US" altLang="ja-JP" sz="2400" dirty="0" smtClean="0"/>
          </a:p>
          <a:p>
            <a:r>
              <a:rPr lang="ja-JP" altLang="en-US" sz="2400" smtClean="0"/>
              <a:t>（ポーズ、チュートリアル、図鑑）</a:t>
            </a:r>
            <a:endParaRPr lang="en-US" altLang="ja-JP" sz="2400" dirty="0"/>
          </a:p>
          <a:p>
            <a:endParaRPr lang="en-US" altLang="ja-JP" sz="2400" dirty="0"/>
          </a:p>
          <a:p>
            <a:r>
              <a:rPr lang="ja-JP" altLang="en-US" sz="2400" dirty="0" smtClean="0"/>
              <a:t>完成度を求めるならちょっとしたシナリオも書きたい（時間がないならいらない）</a:t>
            </a:r>
            <a:endParaRPr lang="en-US" altLang="ja-JP" sz="2400" dirty="0" smtClean="0"/>
          </a:p>
        </p:txBody>
      </p:sp>
    </p:spTree>
    <p:extLst>
      <p:ext uri="{BB962C8B-B14F-4D97-AF65-F5344CB8AC3E}">
        <p14:creationId xmlns:p14="http://schemas.microsoft.com/office/powerpoint/2010/main" val="4014230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57201" y="304797"/>
            <a:ext cx="8648521" cy="6370975"/>
          </a:xfrm>
          <a:prstGeom prst="rect">
            <a:avLst/>
          </a:prstGeom>
          <a:noFill/>
        </p:spPr>
        <p:txBody>
          <a:bodyPr wrap="none" rtlCol="0">
            <a:spAutoFit/>
          </a:bodyPr>
          <a:lstStyle/>
          <a:p>
            <a:r>
              <a:rPr kumimoji="1" lang="ja-JP" altLang="en-US" sz="2800" dirty="0" smtClean="0"/>
              <a:t>起きそうな課題</a:t>
            </a:r>
            <a:endParaRPr kumimoji="1" lang="en-US" altLang="ja-JP" sz="2800" dirty="0" smtClean="0"/>
          </a:p>
          <a:p>
            <a:endParaRPr kumimoji="1" lang="en-US" altLang="ja-JP" sz="2000" dirty="0" smtClean="0"/>
          </a:p>
          <a:p>
            <a:r>
              <a:rPr lang="ja-JP" altLang="en-US" sz="2000" dirty="0" smtClean="0"/>
              <a:t>・操作感</a:t>
            </a:r>
            <a:endParaRPr lang="en-US" altLang="ja-JP" sz="2000" dirty="0" smtClean="0"/>
          </a:p>
          <a:p>
            <a:r>
              <a:rPr kumimoji="1" lang="ja-JP" altLang="en-US" sz="2000" dirty="0" smtClean="0"/>
              <a:t>モデリング場面はマウスの方が絶対操作しやすいのに</a:t>
            </a:r>
            <a:endParaRPr kumimoji="1" lang="en-US" altLang="ja-JP" sz="2000" dirty="0" smtClean="0"/>
          </a:p>
          <a:p>
            <a:r>
              <a:rPr lang="ja-JP" altLang="en-US" sz="2000" dirty="0" smtClean="0"/>
              <a:t>アクション場面はゲームパッドの方が操作しやすい</a:t>
            </a:r>
            <a:endParaRPr lang="en-US" altLang="ja-JP" sz="2000" dirty="0" smtClean="0"/>
          </a:p>
          <a:p>
            <a:r>
              <a:rPr kumimoji="1" lang="ja-JP" altLang="en-US" sz="2000" dirty="0" smtClean="0"/>
              <a:t>とはいえ場面を切り替える度にマウスとパッド持ち変えるのは</a:t>
            </a:r>
            <a:r>
              <a:rPr kumimoji="1" lang="ja-JP" altLang="en-US" sz="2000" dirty="0" smtClean="0"/>
              <a:t>ストレス</a:t>
            </a:r>
            <a:endParaRPr kumimoji="1" lang="en-US" altLang="ja-JP" sz="2000" dirty="0" smtClean="0"/>
          </a:p>
          <a:p>
            <a:r>
              <a:rPr lang="ja-JP" altLang="en-US" sz="2000" dirty="0" smtClean="0"/>
              <a:t>全体をマウス操作にする方が遊びやすいか？</a:t>
            </a:r>
            <a:endParaRPr lang="en-US" altLang="ja-JP" sz="2000" dirty="0" smtClean="0"/>
          </a:p>
          <a:p>
            <a:endParaRPr lang="en-US" altLang="ja-JP" sz="2000" dirty="0"/>
          </a:p>
          <a:p>
            <a:r>
              <a:rPr kumimoji="1" lang="ja-JP" altLang="en-US" sz="2000" dirty="0" smtClean="0"/>
              <a:t>・流体表現</a:t>
            </a:r>
            <a:endParaRPr kumimoji="1" lang="en-US" altLang="ja-JP" sz="2000" dirty="0" smtClean="0"/>
          </a:p>
          <a:p>
            <a:endParaRPr lang="en-US" altLang="ja-JP" sz="2000" dirty="0"/>
          </a:p>
          <a:p>
            <a:r>
              <a:rPr kumimoji="1" lang="ja-JP" altLang="en-US" sz="2000" dirty="0" smtClean="0"/>
              <a:t>・頭は使うけど爽快感がなさそう</a:t>
            </a:r>
            <a:endParaRPr kumimoji="1" lang="en-US" altLang="ja-JP" sz="2000" dirty="0" smtClean="0"/>
          </a:p>
          <a:p>
            <a:r>
              <a:rPr lang="ja-JP" altLang="en-US" sz="2000" dirty="0" smtClean="0"/>
              <a:t>見た目的に爽快感のあるギミックを考える必要がある</a:t>
            </a:r>
            <a:endParaRPr lang="en-US" altLang="ja-JP" sz="2000" dirty="0" smtClean="0"/>
          </a:p>
          <a:p>
            <a:r>
              <a:rPr lang="ja-JP" altLang="en-US" sz="2000" dirty="0" smtClean="0"/>
              <a:t>オブジェクトをバカバカ壊したり</a:t>
            </a:r>
            <a:r>
              <a:rPr lang="ja-JP" altLang="en-US" sz="2000" dirty="0" smtClean="0"/>
              <a:t>？大きな機械を動かしたり？</a:t>
            </a:r>
            <a:endParaRPr lang="en-US" altLang="ja-JP" sz="2000" dirty="0" smtClean="0"/>
          </a:p>
          <a:p>
            <a:endParaRPr kumimoji="1" lang="en-US" altLang="ja-JP" sz="2000" dirty="0"/>
          </a:p>
          <a:p>
            <a:r>
              <a:rPr lang="ja-JP" altLang="en-US" sz="2000" dirty="0" smtClean="0"/>
              <a:t>・要素不足</a:t>
            </a:r>
            <a:endParaRPr lang="en-US" altLang="ja-JP" sz="2000" dirty="0" smtClean="0"/>
          </a:p>
          <a:p>
            <a:r>
              <a:rPr lang="ja-JP" altLang="en-US" sz="2000" dirty="0" smtClean="0"/>
              <a:t>ただ先に進むだけじゃなくてブロック生成を生かしたミニゲームとか必要</a:t>
            </a:r>
            <a:endParaRPr lang="en-US" altLang="ja-JP" sz="2000" dirty="0" smtClean="0"/>
          </a:p>
          <a:p>
            <a:r>
              <a:rPr lang="ja-JP" altLang="en-US" sz="2000" dirty="0" smtClean="0"/>
              <a:t>ギミックも不足しそう</a:t>
            </a:r>
            <a:endParaRPr lang="en-US" altLang="ja-JP" sz="2000" dirty="0" smtClean="0"/>
          </a:p>
          <a:p>
            <a:endParaRPr lang="en-US" altLang="ja-JP" sz="2000" dirty="0" smtClean="0"/>
          </a:p>
          <a:p>
            <a:r>
              <a:rPr kumimoji="1" lang="ja-JP" altLang="en-US" sz="2000" dirty="0" smtClean="0"/>
              <a:t>・カメラワーク</a:t>
            </a:r>
            <a:endParaRPr kumimoji="1" lang="en-US" altLang="ja-JP" sz="2000" dirty="0" smtClean="0"/>
          </a:p>
          <a:p>
            <a:r>
              <a:rPr lang="ja-JP" altLang="en-US" sz="2000" dirty="0" smtClean="0"/>
              <a:t>見下ろし型とはいえ酔わないカメラワークに気を付けないといけない</a:t>
            </a:r>
            <a:endParaRPr kumimoji="1" lang="ja-JP" altLang="en-US" sz="2000" dirty="0"/>
          </a:p>
        </p:txBody>
      </p:sp>
    </p:spTree>
    <p:extLst>
      <p:ext uri="{BB962C8B-B14F-4D97-AF65-F5344CB8AC3E}">
        <p14:creationId xmlns:p14="http://schemas.microsoft.com/office/powerpoint/2010/main" val="324387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4073" y="221672"/>
            <a:ext cx="2954655" cy="646331"/>
          </a:xfrm>
          <a:prstGeom prst="rect">
            <a:avLst/>
          </a:prstGeom>
          <a:noFill/>
        </p:spPr>
        <p:txBody>
          <a:bodyPr wrap="none" rtlCol="0">
            <a:spAutoFit/>
          </a:bodyPr>
          <a:lstStyle/>
          <a:p>
            <a:r>
              <a:rPr kumimoji="1" lang="ja-JP" altLang="en-US" sz="3600" dirty="0" smtClean="0"/>
              <a:t>ゲーム画面案</a:t>
            </a:r>
            <a:endParaRPr kumimoji="1" lang="ja-JP" altLang="en-US" sz="3600" dirty="0"/>
          </a:p>
        </p:txBody>
      </p:sp>
      <p:sp>
        <p:nvSpPr>
          <p:cNvPr id="5" name="テキスト ボックス 4"/>
          <p:cNvSpPr txBox="1"/>
          <p:nvPr/>
        </p:nvSpPr>
        <p:spPr>
          <a:xfrm>
            <a:off x="374073" y="868003"/>
            <a:ext cx="2031325" cy="369332"/>
          </a:xfrm>
          <a:prstGeom prst="rect">
            <a:avLst/>
          </a:prstGeom>
          <a:noFill/>
        </p:spPr>
        <p:txBody>
          <a:bodyPr wrap="none" rtlCol="0">
            <a:spAutoFit/>
          </a:bodyPr>
          <a:lstStyle/>
          <a:p>
            <a:r>
              <a:rPr kumimoji="1" lang="ja-JP" altLang="en-US" dirty="0" smtClean="0"/>
              <a:t>アクションモード</a:t>
            </a:r>
            <a:endParaRPr kumimoji="1" lang="ja-JP" altLang="en-US" dirty="0"/>
          </a:p>
        </p:txBody>
      </p:sp>
      <p:sp>
        <p:nvSpPr>
          <p:cNvPr id="6" name="テキスト ボックス 5"/>
          <p:cNvSpPr txBox="1"/>
          <p:nvPr/>
        </p:nvSpPr>
        <p:spPr>
          <a:xfrm>
            <a:off x="374073" y="4578339"/>
            <a:ext cx="8263801" cy="2031325"/>
          </a:xfrm>
          <a:prstGeom prst="rect">
            <a:avLst/>
          </a:prstGeom>
          <a:noFill/>
        </p:spPr>
        <p:txBody>
          <a:bodyPr wrap="none" rtlCol="0">
            <a:spAutoFit/>
          </a:bodyPr>
          <a:lstStyle/>
          <a:p>
            <a:r>
              <a:rPr kumimoji="1" lang="en-US" altLang="ja-JP" dirty="0" smtClean="0"/>
              <a:t>UI</a:t>
            </a:r>
            <a:r>
              <a:rPr kumimoji="1" lang="ja-JP" altLang="en-US" dirty="0" smtClean="0"/>
              <a:t>配置が死光虫と被ってるので本番でしっかり考える</a:t>
            </a:r>
            <a:endParaRPr kumimoji="1" lang="en-US" altLang="ja-JP" dirty="0" smtClean="0"/>
          </a:p>
          <a:p>
            <a:r>
              <a:rPr kumimoji="1" lang="ja-JP" altLang="en-US" dirty="0" smtClean="0"/>
              <a:t>特にメニューボタンの押しやすさ</a:t>
            </a:r>
            <a:endParaRPr kumimoji="1" lang="en-US" altLang="ja-JP" dirty="0" smtClean="0"/>
          </a:p>
          <a:p>
            <a:r>
              <a:rPr lang="ja-JP" altLang="en-US" dirty="0"/>
              <a:t>鍵</a:t>
            </a:r>
            <a:r>
              <a:rPr lang="ja-JP" altLang="en-US" dirty="0" smtClean="0"/>
              <a:t>とかを持っている場合所持数をどこに表示する？</a:t>
            </a:r>
            <a:endParaRPr kumimoji="1" lang="en-US" altLang="ja-JP" dirty="0" smtClean="0"/>
          </a:p>
          <a:p>
            <a:endParaRPr lang="en-US" altLang="ja-JP" dirty="0" smtClean="0"/>
          </a:p>
          <a:p>
            <a:r>
              <a:rPr lang="ja-JP" altLang="en-US" dirty="0" smtClean="0"/>
              <a:t>ブロックに近づいてクリックで持ち上げる＆置く（移動しながらだと投げる）</a:t>
            </a:r>
            <a:endParaRPr lang="en-US" altLang="ja-JP" dirty="0"/>
          </a:p>
          <a:p>
            <a:endParaRPr lang="en-US" altLang="ja-JP" dirty="0"/>
          </a:p>
          <a:p>
            <a:r>
              <a:rPr kumimoji="1" lang="ja-JP" altLang="en-US" dirty="0" smtClean="0"/>
              <a:t>マウス操作で移動＆カメラワーク（詳細の操作感はもうちょっと考える）</a:t>
            </a:r>
            <a:endParaRPr kumimoji="1" lang="en-US" altLang="ja-JP" dirty="0" smtClean="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253" y="1514334"/>
            <a:ext cx="4741433" cy="2667055"/>
          </a:xfrm>
          <a:prstGeom prst="rect">
            <a:avLst/>
          </a:prstGeom>
          <a:ln w="76200">
            <a:solidFill>
              <a:schemeClr val="tx2"/>
            </a:solidFill>
          </a:ln>
        </p:spPr>
      </p:pic>
      <p:sp>
        <p:nvSpPr>
          <p:cNvPr id="11" name="テキスト ボックス 10"/>
          <p:cNvSpPr txBox="1"/>
          <p:nvPr/>
        </p:nvSpPr>
        <p:spPr>
          <a:xfrm>
            <a:off x="5486400" y="1514334"/>
            <a:ext cx="4596130" cy="2585323"/>
          </a:xfrm>
          <a:prstGeom prst="rect">
            <a:avLst/>
          </a:prstGeom>
          <a:noFill/>
        </p:spPr>
        <p:txBody>
          <a:bodyPr wrap="none" rtlCol="0">
            <a:spAutoFit/>
          </a:bodyPr>
          <a:lstStyle/>
          <a:p>
            <a:r>
              <a:rPr kumimoji="1" lang="ja-JP" altLang="en-US" dirty="0" smtClean="0"/>
              <a:t>左上に残りマナ</a:t>
            </a:r>
            <a:endParaRPr kumimoji="1" lang="en-US" altLang="ja-JP" dirty="0" smtClean="0"/>
          </a:p>
          <a:p>
            <a:r>
              <a:rPr lang="ja-JP" altLang="en-US" dirty="0" smtClean="0"/>
              <a:t>→箱を出せる最大数</a:t>
            </a:r>
            <a:endParaRPr lang="en-US" altLang="ja-JP" dirty="0" smtClean="0"/>
          </a:p>
          <a:p>
            <a:r>
              <a:rPr kumimoji="1" lang="ja-JP" altLang="en-US" dirty="0"/>
              <a:t>　</a:t>
            </a:r>
            <a:r>
              <a:rPr kumimoji="1" lang="ja-JP" altLang="en-US" dirty="0" smtClean="0"/>
              <a:t>上限を超えて箱を出そうとすると</a:t>
            </a:r>
            <a:endParaRPr kumimoji="1" lang="en-US" altLang="ja-JP" dirty="0" smtClean="0"/>
          </a:p>
          <a:p>
            <a:r>
              <a:rPr lang="ja-JP" altLang="en-US" dirty="0"/>
              <a:t>　</a:t>
            </a:r>
            <a:r>
              <a:rPr lang="ja-JP" altLang="en-US" dirty="0" smtClean="0"/>
              <a:t>古い方から消滅する</a:t>
            </a:r>
            <a:endParaRPr lang="en-US" altLang="ja-JP" dirty="0" smtClean="0"/>
          </a:p>
          <a:p>
            <a:r>
              <a:rPr kumimoji="1" lang="ja-JP" altLang="en-US" dirty="0"/>
              <a:t>　</a:t>
            </a:r>
            <a:r>
              <a:rPr kumimoji="1" lang="ja-JP" altLang="en-US" dirty="0" smtClean="0"/>
              <a:t>最終的に同時に出せるのは</a:t>
            </a:r>
            <a:r>
              <a:rPr kumimoji="1" lang="en-US" altLang="ja-JP" dirty="0" smtClean="0"/>
              <a:t>10</a:t>
            </a:r>
            <a:r>
              <a:rPr kumimoji="1" lang="ja-JP" altLang="en-US" dirty="0" smtClean="0"/>
              <a:t>個くらい？</a:t>
            </a:r>
            <a:endParaRPr kumimoji="1" lang="en-US" altLang="ja-JP" dirty="0" smtClean="0"/>
          </a:p>
          <a:p>
            <a:endParaRPr lang="en-US" altLang="ja-JP" dirty="0"/>
          </a:p>
          <a:p>
            <a:r>
              <a:rPr kumimoji="1" lang="ja-JP" altLang="en-US" dirty="0" smtClean="0"/>
              <a:t>プレイヤーをクリックしてドラッグで移動</a:t>
            </a:r>
            <a:endParaRPr kumimoji="1" lang="en-US" altLang="ja-JP" dirty="0" smtClean="0"/>
          </a:p>
          <a:p>
            <a:r>
              <a:rPr lang="ja-JP" altLang="en-US" dirty="0" smtClean="0"/>
              <a:t>それ</a:t>
            </a:r>
            <a:r>
              <a:rPr lang="ja-JP" altLang="en-US" dirty="0"/>
              <a:t>以外</a:t>
            </a:r>
            <a:r>
              <a:rPr lang="ja-JP" altLang="en-US" dirty="0" smtClean="0"/>
              <a:t>をドラッグでカメラ移動？</a:t>
            </a:r>
            <a:endParaRPr lang="en-US" altLang="ja-JP" dirty="0" smtClean="0"/>
          </a:p>
          <a:p>
            <a:r>
              <a:rPr kumimoji="1" lang="ja-JP" altLang="en-US" dirty="0"/>
              <a:t>右</a:t>
            </a:r>
            <a:r>
              <a:rPr kumimoji="1" lang="ja-JP" altLang="en-US" dirty="0" smtClean="0"/>
              <a:t>クリックでクリエイトモードへ移行？</a:t>
            </a:r>
            <a:endParaRPr kumimoji="1" lang="en-US" altLang="ja-JP" dirty="0" smtClean="0"/>
          </a:p>
        </p:txBody>
      </p:sp>
    </p:spTree>
    <p:extLst>
      <p:ext uri="{BB962C8B-B14F-4D97-AF65-F5344CB8AC3E}">
        <p14:creationId xmlns:p14="http://schemas.microsoft.com/office/powerpoint/2010/main" val="307563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5636" y="346364"/>
            <a:ext cx="2031325" cy="369332"/>
          </a:xfrm>
          <a:prstGeom prst="rect">
            <a:avLst/>
          </a:prstGeom>
          <a:noFill/>
        </p:spPr>
        <p:txBody>
          <a:bodyPr wrap="none" rtlCol="0">
            <a:spAutoFit/>
          </a:bodyPr>
          <a:lstStyle/>
          <a:p>
            <a:r>
              <a:rPr kumimoji="1" lang="ja-JP" altLang="en-US" dirty="0" smtClean="0"/>
              <a:t>クリエイトモード</a:t>
            </a:r>
            <a:endParaRPr kumimoji="1" lang="ja-JP" altLang="en-US" dirty="0"/>
          </a:p>
        </p:txBody>
      </p:sp>
      <p:sp>
        <p:nvSpPr>
          <p:cNvPr id="3" name="テキスト ボックス 2"/>
          <p:cNvSpPr txBox="1"/>
          <p:nvPr/>
        </p:nvSpPr>
        <p:spPr>
          <a:xfrm>
            <a:off x="415636" y="4350328"/>
            <a:ext cx="9252854" cy="2308324"/>
          </a:xfrm>
          <a:prstGeom prst="rect">
            <a:avLst/>
          </a:prstGeom>
          <a:noFill/>
        </p:spPr>
        <p:txBody>
          <a:bodyPr wrap="none" rtlCol="0">
            <a:spAutoFit/>
          </a:bodyPr>
          <a:lstStyle/>
          <a:p>
            <a:r>
              <a:rPr kumimoji="1" lang="ja-JP" altLang="en-US" dirty="0" smtClean="0"/>
              <a:t>マウスを使って簡易モデリング</a:t>
            </a:r>
            <a:endParaRPr kumimoji="1" lang="en-US" altLang="ja-JP" dirty="0" smtClean="0"/>
          </a:p>
          <a:p>
            <a:r>
              <a:rPr lang="ja-JP" altLang="en-US" dirty="0"/>
              <a:t>生成</a:t>
            </a:r>
            <a:r>
              <a:rPr lang="ja-JP" altLang="en-US" dirty="0" smtClean="0"/>
              <a:t>するオブジェクトの材料を変更できる機能 普通のブロック以外は消費マナが大きい</a:t>
            </a:r>
            <a:endParaRPr lang="en-US" altLang="ja-JP" dirty="0" smtClean="0"/>
          </a:p>
          <a:p>
            <a:r>
              <a:rPr kumimoji="1" lang="ja-JP" altLang="en-US" dirty="0" smtClean="0"/>
              <a:t>・普通のブロック</a:t>
            </a:r>
            <a:endParaRPr kumimoji="1" lang="en-US" altLang="ja-JP" dirty="0" smtClean="0"/>
          </a:p>
          <a:p>
            <a:r>
              <a:rPr kumimoji="1" lang="ja-JP" altLang="en-US" dirty="0" smtClean="0"/>
              <a:t>最初から使える 水に沈む 軽い 壊れやすい 燃えない 電気を通さない 溶岩に浮かぶ</a:t>
            </a:r>
            <a:endParaRPr kumimoji="1" lang="en-US" altLang="ja-JP" dirty="0" smtClean="0"/>
          </a:p>
          <a:p>
            <a:r>
              <a:rPr lang="ja-JP" altLang="en-US" dirty="0" smtClean="0"/>
              <a:t>・木製</a:t>
            </a:r>
            <a:endParaRPr lang="en-US" altLang="ja-JP" dirty="0" smtClean="0"/>
          </a:p>
          <a:p>
            <a:r>
              <a:rPr kumimoji="1" lang="ja-JP" altLang="en-US" dirty="0"/>
              <a:t>水</a:t>
            </a:r>
            <a:r>
              <a:rPr kumimoji="1" lang="ja-JP" altLang="en-US" dirty="0" smtClean="0"/>
              <a:t>に浮かぶ 燃える 電気を通さない 軽い</a:t>
            </a:r>
            <a:endParaRPr kumimoji="1" lang="en-US" altLang="ja-JP" dirty="0" smtClean="0"/>
          </a:p>
          <a:p>
            <a:r>
              <a:rPr lang="ja-JP" altLang="en-US" dirty="0" smtClean="0"/>
              <a:t>・金属</a:t>
            </a:r>
            <a:endParaRPr lang="en-US" altLang="ja-JP" dirty="0" smtClean="0"/>
          </a:p>
          <a:p>
            <a:r>
              <a:rPr kumimoji="1" lang="ja-JP" altLang="en-US" dirty="0"/>
              <a:t>水</a:t>
            </a:r>
            <a:r>
              <a:rPr kumimoji="1" lang="ja-JP" altLang="en-US" dirty="0" smtClean="0"/>
              <a:t>に沈む 重い 丈夫 電気を通す 電気を引き付ける 燃えない 溶岩に触れると消滅</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254" y="1199484"/>
            <a:ext cx="4741431" cy="2667055"/>
          </a:xfrm>
          <a:prstGeom prst="rect">
            <a:avLst/>
          </a:prstGeom>
          <a:ln w="76200">
            <a:solidFill>
              <a:schemeClr val="tx2"/>
            </a:solidFill>
          </a:ln>
        </p:spPr>
      </p:pic>
      <p:sp>
        <p:nvSpPr>
          <p:cNvPr id="6" name="テキスト ボックス 5"/>
          <p:cNvSpPr txBox="1"/>
          <p:nvPr/>
        </p:nvSpPr>
        <p:spPr>
          <a:xfrm>
            <a:off x="5472546" y="1199484"/>
            <a:ext cx="5493812" cy="2585323"/>
          </a:xfrm>
          <a:prstGeom prst="rect">
            <a:avLst/>
          </a:prstGeom>
          <a:noFill/>
        </p:spPr>
        <p:txBody>
          <a:bodyPr wrap="none" rtlCol="0">
            <a:spAutoFit/>
          </a:bodyPr>
          <a:lstStyle/>
          <a:p>
            <a:r>
              <a:rPr kumimoji="1" lang="ja-JP" altLang="en-US" dirty="0" smtClean="0"/>
              <a:t>クリエイトモード中は時間が止まる</a:t>
            </a:r>
            <a:endParaRPr kumimoji="1" lang="en-US" altLang="ja-JP" dirty="0" smtClean="0"/>
          </a:p>
          <a:p>
            <a:r>
              <a:rPr lang="ja-JP" altLang="en-US" dirty="0" smtClean="0"/>
              <a:t>クリックした場所にブロックが出現し</a:t>
            </a:r>
            <a:endParaRPr lang="en-US" altLang="ja-JP" dirty="0" smtClean="0"/>
          </a:p>
          <a:p>
            <a:r>
              <a:rPr kumimoji="1" lang="ja-JP" altLang="en-US" dirty="0"/>
              <a:t>面</a:t>
            </a:r>
            <a:r>
              <a:rPr kumimoji="1" lang="ja-JP" altLang="en-US" dirty="0" smtClean="0"/>
              <a:t>をドラッグするとブロックをいじれる</a:t>
            </a:r>
            <a:endParaRPr kumimoji="1" lang="en-US" altLang="ja-JP" dirty="0" smtClean="0"/>
          </a:p>
          <a:p>
            <a:r>
              <a:rPr lang="ja-JP" altLang="en-US" dirty="0" smtClean="0"/>
              <a:t>ブロックを単クリックで素材変更（？）</a:t>
            </a:r>
            <a:endParaRPr lang="en-US" altLang="ja-JP" dirty="0" smtClean="0"/>
          </a:p>
          <a:p>
            <a:r>
              <a:rPr kumimoji="1" lang="ja-JP" altLang="en-US" dirty="0" smtClean="0"/>
              <a:t>この状態でもドラッグでカメラ移動可能</a:t>
            </a:r>
            <a:endParaRPr kumimoji="1" lang="en-US" altLang="ja-JP" dirty="0" smtClean="0"/>
          </a:p>
          <a:p>
            <a:endParaRPr kumimoji="1" lang="en-US" altLang="ja-JP" dirty="0" smtClean="0"/>
          </a:p>
          <a:p>
            <a:r>
              <a:rPr lang="ja-JP" altLang="en-US" dirty="0" smtClean="0"/>
              <a:t>クリエイトモード終了時点でブロックが生成される</a:t>
            </a:r>
            <a:endParaRPr lang="en-US" altLang="ja-JP" dirty="0"/>
          </a:p>
          <a:p>
            <a:endParaRPr kumimoji="1" lang="en-US" altLang="ja-JP" dirty="0"/>
          </a:p>
          <a:p>
            <a:r>
              <a:rPr kumimoji="1" lang="ja-JP" altLang="en-US" dirty="0" smtClean="0"/>
              <a:t>操作が難しそうなので説明に気を遣おう！</a:t>
            </a:r>
            <a:endParaRPr kumimoji="1" lang="en-US" altLang="ja-JP" dirty="0" smtClean="0"/>
          </a:p>
        </p:txBody>
      </p:sp>
    </p:spTree>
    <p:extLst>
      <p:ext uri="{BB962C8B-B14F-4D97-AF65-F5344CB8AC3E}">
        <p14:creationId xmlns:p14="http://schemas.microsoft.com/office/powerpoint/2010/main" val="299965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5636" y="193960"/>
            <a:ext cx="883575" cy="369332"/>
          </a:xfrm>
          <a:prstGeom prst="rect">
            <a:avLst/>
          </a:prstGeom>
          <a:noFill/>
        </p:spPr>
        <p:txBody>
          <a:bodyPr wrap="none" rtlCol="0">
            <a:spAutoFit/>
          </a:bodyPr>
          <a:lstStyle/>
          <a:p>
            <a:r>
              <a:rPr kumimoji="1" lang="ja-JP" altLang="en-US" dirty="0" smtClean="0"/>
              <a:t>会話</a:t>
            </a:r>
            <a:r>
              <a:rPr kumimoji="1" lang="en-US" altLang="ja-JP" dirty="0" smtClean="0"/>
              <a:t>UI</a:t>
            </a:r>
            <a:endParaRPr kumimoji="1" lang="ja-JP" altLang="en-US" dirty="0"/>
          </a:p>
        </p:txBody>
      </p:sp>
      <p:sp>
        <p:nvSpPr>
          <p:cNvPr id="5" name="テキスト ボックス 4"/>
          <p:cNvSpPr txBox="1"/>
          <p:nvPr/>
        </p:nvSpPr>
        <p:spPr>
          <a:xfrm>
            <a:off x="415636" y="3671451"/>
            <a:ext cx="8263801" cy="369332"/>
          </a:xfrm>
          <a:prstGeom prst="rect">
            <a:avLst/>
          </a:prstGeom>
          <a:noFill/>
        </p:spPr>
        <p:txBody>
          <a:bodyPr wrap="none" rtlCol="0">
            <a:spAutoFit/>
          </a:bodyPr>
          <a:lstStyle/>
          <a:p>
            <a:r>
              <a:rPr kumimoji="1" lang="ja-JP" altLang="en-US" dirty="0" smtClean="0"/>
              <a:t>装備（必要ないかもしれないし、アクション苦手な人には必要かもしれない）</a:t>
            </a:r>
            <a:endParaRPr kumimoji="1" lang="ja-JP" altLang="en-US" dirty="0"/>
          </a:p>
        </p:txBody>
      </p:sp>
      <p:sp>
        <p:nvSpPr>
          <p:cNvPr id="6" name="テキスト ボックス 5"/>
          <p:cNvSpPr txBox="1"/>
          <p:nvPr/>
        </p:nvSpPr>
        <p:spPr>
          <a:xfrm>
            <a:off x="6096001" y="851252"/>
            <a:ext cx="5269391" cy="2308324"/>
          </a:xfrm>
          <a:prstGeom prst="rect">
            <a:avLst/>
          </a:prstGeom>
          <a:noFill/>
        </p:spPr>
        <p:txBody>
          <a:bodyPr wrap="none" rtlCol="0">
            <a:spAutoFit/>
          </a:bodyPr>
          <a:lstStyle/>
          <a:p>
            <a:r>
              <a:rPr kumimoji="1" lang="ja-JP" altLang="en-US" dirty="0" smtClean="0"/>
              <a:t>ファンタジー世界観なので</a:t>
            </a:r>
            <a:endParaRPr kumimoji="1" lang="en-US" altLang="ja-JP" dirty="0" smtClean="0"/>
          </a:p>
          <a:p>
            <a:r>
              <a:rPr lang="ja-JP" altLang="en-US" dirty="0"/>
              <a:t>会話</a:t>
            </a:r>
            <a:r>
              <a:rPr lang="ja-JP" altLang="en-US" dirty="0" smtClean="0"/>
              <a:t>もよくあるファンタジー</a:t>
            </a:r>
            <a:r>
              <a:rPr lang="en-US" altLang="ja-JP" dirty="0" smtClean="0"/>
              <a:t>UI</a:t>
            </a:r>
          </a:p>
          <a:p>
            <a:r>
              <a:rPr kumimoji="1" lang="ja-JP" altLang="en-US" dirty="0" smtClean="0"/>
              <a:t>もうちょっとオシャレというか</a:t>
            </a:r>
            <a:r>
              <a:rPr lang="ja-JP" altLang="en-US" dirty="0" smtClean="0"/>
              <a:t>魔法感は足したい</a:t>
            </a:r>
            <a:endParaRPr kumimoji="1" lang="en-US" altLang="ja-JP" dirty="0" smtClean="0"/>
          </a:p>
          <a:p>
            <a:r>
              <a:rPr kumimoji="1" lang="ja-JP" altLang="en-US" dirty="0" smtClean="0"/>
              <a:t>ログ機能、早送り機能があると便利</a:t>
            </a:r>
            <a:endParaRPr kumimoji="1" lang="en-US" altLang="ja-JP" dirty="0" smtClean="0"/>
          </a:p>
          <a:p>
            <a:endParaRPr kumimoji="1" lang="en-US" altLang="ja-JP" dirty="0" smtClean="0"/>
          </a:p>
          <a:p>
            <a:r>
              <a:rPr kumimoji="1" lang="ja-JP" altLang="en-US" dirty="0" smtClean="0"/>
              <a:t>頼りになるフォロワーがいるので</a:t>
            </a:r>
            <a:endParaRPr kumimoji="1" lang="en-US" altLang="ja-JP" dirty="0" smtClean="0"/>
          </a:p>
          <a:p>
            <a:r>
              <a:rPr lang="ja-JP" altLang="en-US" dirty="0" smtClean="0"/>
              <a:t>その人に立ち絵を依頼しようかなーと</a:t>
            </a:r>
            <a:endParaRPr lang="en-US" altLang="ja-JP" dirty="0" smtClean="0"/>
          </a:p>
          <a:p>
            <a:r>
              <a:rPr kumimoji="1" lang="ja-JP" altLang="en-US" dirty="0"/>
              <a:t>無理</a:t>
            </a:r>
            <a:r>
              <a:rPr kumimoji="1" lang="ja-JP" altLang="en-US" dirty="0" smtClean="0"/>
              <a:t>なら自力で描くか立ち絵なしの</a:t>
            </a:r>
            <a:r>
              <a:rPr kumimoji="1" lang="en-US" altLang="ja-JP" dirty="0" smtClean="0"/>
              <a:t>UI</a:t>
            </a:r>
            <a:r>
              <a:rPr kumimoji="1" lang="ja-JP" altLang="en-US" dirty="0" smtClean="0"/>
              <a:t>を考えます</a:t>
            </a:r>
            <a:endParaRPr kumimoji="1" lang="en-US" altLang="ja-JP" dirty="0" smtClean="0"/>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801" y="671887"/>
            <a:ext cx="4741431" cy="2667054"/>
          </a:xfrm>
          <a:prstGeom prst="rect">
            <a:avLst/>
          </a:prstGeom>
          <a:ln w="76200">
            <a:solidFill>
              <a:schemeClr val="tx2"/>
            </a:solidFill>
          </a:ln>
        </p:spPr>
      </p:pic>
      <p:sp>
        <p:nvSpPr>
          <p:cNvPr id="8" name="テキスト ボックス 7"/>
          <p:cNvSpPr txBox="1"/>
          <p:nvPr/>
        </p:nvSpPr>
        <p:spPr>
          <a:xfrm>
            <a:off x="738801" y="4040783"/>
            <a:ext cx="9879628" cy="2585323"/>
          </a:xfrm>
          <a:prstGeom prst="rect">
            <a:avLst/>
          </a:prstGeom>
          <a:noFill/>
        </p:spPr>
        <p:txBody>
          <a:bodyPr wrap="none" rtlCol="0">
            <a:spAutoFit/>
          </a:bodyPr>
          <a:lstStyle/>
          <a:p>
            <a:r>
              <a:rPr kumimoji="1" lang="ja-JP" altLang="en-US" dirty="0" smtClean="0"/>
              <a:t>生成画面と装備画面が必要</a:t>
            </a:r>
            <a:endParaRPr lang="en-US" altLang="ja-JP" dirty="0"/>
          </a:p>
          <a:p>
            <a:r>
              <a:rPr kumimoji="1" lang="ja-JP" altLang="en-US" dirty="0" smtClean="0"/>
              <a:t>素材を集めて装備を作る</a:t>
            </a:r>
            <a:endParaRPr kumimoji="1" lang="en-US" altLang="ja-JP" dirty="0" smtClean="0"/>
          </a:p>
          <a:p>
            <a:endParaRPr kumimoji="1" lang="en-US" altLang="ja-JP" dirty="0" smtClean="0"/>
          </a:p>
          <a:p>
            <a:r>
              <a:rPr lang="ja-JP" altLang="en-US" dirty="0" smtClean="0"/>
              <a:t>装備生成機能があることで寄り道にメリットが生まれる</a:t>
            </a:r>
            <a:endParaRPr lang="en-US" altLang="ja-JP" dirty="0" smtClean="0"/>
          </a:p>
          <a:p>
            <a:r>
              <a:rPr lang="ja-JP" altLang="en-US" dirty="0" smtClean="0"/>
              <a:t>難しい場所にレアな素材および装備を置いたりできる</a:t>
            </a:r>
            <a:endParaRPr lang="en-US" altLang="ja-JP" dirty="0"/>
          </a:p>
          <a:p>
            <a:endParaRPr kumimoji="1" lang="en-US" altLang="ja-JP" dirty="0" smtClean="0"/>
          </a:p>
          <a:p>
            <a:r>
              <a:rPr lang="ja-JP" altLang="en-US" dirty="0" smtClean="0"/>
              <a:t>せっかく錬金術師だから装備のステータスも自由度高めにしたい</a:t>
            </a:r>
            <a:endParaRPr lang="en-US" altLang="ja-JP" dirty="0" smtClean="0"/>
          </a:p>
          <a:p>
            <a:r>
              <a:rPr lang="ja-JP" altLang="en-US" dirty="0" smtClean="0"/>
              <a:t>固定枠の材料だけでなくプレイヤーが自由に決められる材料の枠もあり</a:t>
            </a:r>
            <a:endParaRPr lang="en-US" altLang="ja-JP" dirty="0" smtClean="0"/>
          </a:p>
          <a:p>
            <a:r>
              <a:rPr lang="ja-JP" altLang="en-US" dirty="0" smtClean="0"/>
              <a:t>そこで選んだ材料によって完成する装備のステータスが上下したりスキルがついたりするとか</a:t>
            </a:r>
            <a:endParaRPr lang="en-US" altLang="ja-JP" dirty="0" smtClean="0"/>
          </a:p>
        </p:txBody>
      </p:sp>
    </p:spTree>
    <p:extLst>
      <p:ext uri="{BB962C8B-B14F-4D97-AF65-F5344CB8AC3E}">
        <p14:creationId xmlns:p14="http://schemas.microsoft.com/office/powerpoint/2010/main" val="287199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22690" y="321025"/>
            <a:ext cx="2492990" cy="646331"/>
          </a:xfrm>
          <a:prstGeom prst="rect">
            <a:avLst/>
          </a:prstGeom>
        </p:spPr>
        <p:txBody>
          <a:bodyPr wrap="none">
            <a:spAutoFit/>
          </a:bodyPr>
          <a:lstStyle/>
          <a:p>
            <a:r>
              <a:rPr lang="ja-JP" altLang="en-US" sz="3600" dirty="0">
                <a:solidFill>
                  <a:srgbClr val="000000"/>
                </a:solidFill>
                <a:latin typeface="ＭＳ ゴシック" panose="020B0609070205080204" pitchFamily="49" charset="-128"/>
                <a:ea typeface="ＭＳ ゴシック" panose="020B0609070205080204" pitchFamily="49" charset="-128"/>
              </a:rPr>
              <a:t>ギミック</a:t>
            </a:r>
            <a:r>
              <a:rPr lang="ja-JP" altLang="en-US" sz="3600" dirty="0" smtClean="0">
                <a:solidFill>
                  <a:srgbClr val="000000"/>
                </a:solidFill>
                <a:latin typeface="ＭＳ ゴシック" panose="020B0609070205080204" pitchFamily="49" charset="-128"/>
                <a:ea typeface="ＭＳ ゴシック" panose="020B0609070205080204" pitchFamily="49" charset="-128"/>
              </a:rPr>
              <a:t>案</a:t>
            </a:r>
            <a:endParaRPr lang="ja-JP" altLang="en-US" sz="3600" dirty="0"/>
          </a:p>
        </p:txBody>
      </p:sp>
      <p:sp>
        <p:nvSpPr>
          <p:cNvPr id="6" name="テキスト ボックス 5"/>
          <p:cNvSpPr txBox="1"/>
          <p:nvPr/>
        </p:nvSpPr>
        <p:spPr>
          <a:xfrm>
            <a:off x="325708" y="1302327"/>
            <a:ext cx="5314275" cy="400110"/>
          </a:xfrm>
          <a:prstGeom prst="rect">
            <a:avLst/>
          </a:prstGeom>
          <a:noFill/>
        </p:spPr>
        <p:txBody>
          <a:bodyPr wrap="none" rtlCol="0">
            <a:spAutoFit/>
          </a:bodyPr>
          <a:lstStyle/>
          <a:p>
            <a:r>
              <a:rPr kumimoji="1" lang="ja-JP" altLang="en-US" sz="2000" dirty="0" smtClean="0"/>
              <a:t>滝があったら屋根を作って通れるようにする</a:t>
            </a:r>
            <a:endParaRPr kumimoji="1" lang="ja-JP" altLang="en-US" sz="2000" dirty="0"/>
          </a:p>
        </p:txBody>
      </p:sp>
      <p:sp>
        <p:nvSpPr>
          <p:cNvPr id="7" name="テキスト ボックス 6"/>
          <p:cNvSpPr txBox="1"/>
          <p:nvPr/>
        </p:nvSpPr>
        <p:spPr>
          <a:xfrm>
            <a:off x="6851199" y="2726048"/>
            <a:ext cx="4031873" cy="1631216"/>
          </a:xfrm>
          <a:prstGeom prst="rect">
            <a:avLst/>
          </a:prstGeom>
          <a:noFill/>
        </p:spPr>
        <p:txBody>
          <a:bodyPr wrap="none" rtlCol="0">
            <a:spAutoFit/>
          </a:bodyPr>
          <a:lstStyle/>
          <a:p>
            <a:r>
              <a:rPr lang="ja-JP" altLang="en-US" sz="2000" dirty="0" smtClean="0"/>
              <a:t>器型のブロックを作って水を運ぶ</a:t>
            </a:r>
            <a:endParaRPr lang="en-US" altLang="ja-JP" sz="2000" dirty="0" smtClean="0"/>
          </a:p>
          <a:p>
            <a:r>
              <a:rPr kumimoji="1" lang="ja-JP" altLang="en-US" sz="2000" dirty="0" smtClean="0"/>
              <a:t>（流体表現が難しそうだけど</a:t>
            </a:r>
            <a:r>
              <a:rPr kumimoji="1" lang="ja-JP" altLang="en-US" sz="2000" dirty="0" smtClean="0"/>
              <a:t>）</a:t>
            </a:r>
            <a:endParaRPr kumimoji="1" lang="en-US" altLang="ja-JP" sz="2000" dirty="0" smtClean="0"/>
          </a:p>
          <a:p>
            <a:endParaRPr lang="en-US" altLang="ja-JP" sz="2000" dirty="0"/>
          </a:p>
          <a:p>
            <a:r>
              <a:rPr kumimoji="1" lang="ja-JP" altLang="en-US" sz="2000" dirty="0" smtClean="0"/>
              <a:t>坂道を作って水を流す</a:t>
            </a:r>
            <a:endParaRPr kumimoji="1" lang="en-US" altLang="ja-JP" sz="2000" dirty="0" smtClean="0"/>
          </a:p>
          <a:p>
            <a:r>
              <a:rPr kumimoji="1" lang="ja-JP" altLang="en-US" sz="2000" dirty="0" smtClean="0"/>
              <a:t>ブロックで流れを変える</a:t>
            </a:r>
            <a:endParaRPr kumimoji="1" lang="ja-JP" altLang="en-US" sz="2000" dirty="0"/>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963" y="2037408"/>
            <a:ext cx="4741433" cy="2667056"/>
          </a:xfrm>
          <a:prstGeom prst="rect">
            <a:avLst/>
          </a:prstGeom>
          <a:ln w="76200">
            <a:solidFill>
              <a:schemeClr val="tx2"/>
            </a:solidFill>
          </a:ln>
        </p:spPr>
      </p:pic>
      <p:sp>
        <p:nvSpPr>
          <p:cNvPr id="3" name="テキスト ボックス 2"/>
          <p:cNvSpPr txBox="1"/>
          <p:nvPr/>
        </p:nvSpPr>
        <p:spPr>
          <a:xfrm>
            <a:off x="1413164" y="5039435"/>
            <a:ext cx="2723823" cy="369332"/>
          </a:xfrm>
          <a:prstGeom prst="rect">
            <a:avLst/>
          </a:prstGeom>
          <a:noFill/>
        </p:spPr>
        <p:txBody>
          <a:bodyPr wrap="none" rtlCol="0">
            <a:spAutoFit/>
          </a:bodyPr>
          <a:lstStyle/>
          <a:p>
            <a:r>
              <a:rPr kumimoji="1" lang="ja-JP" altLang="en-US" dirty="0" smtClean="0"/>
              <a:t>コの字型ブロックを置く</a:t>
            </a:r>
            <a:endParaRPr kumimoji="1" lang="ja-JP" altLang="en-US" dirty="0"/>
          </a:p>
        </p:txBody>
      </p:sp>
    </p:spTree>
    <p:extLst>
      <p:ext uri="{BB962C8B-B14F-4D97-AF65-F5344CB8AC3E}">
        <p14:creationId xmlns:p14="http://schemas.microsoft.com/office/powerpoint/2010/main" val="122666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422690" y="692727"/>
            <a:ext cx="4031873" cy="400110"/>
          </a:xfrm>
          <a:prstGeom prst="rect">
            <a:avLst/>
          </a:prstGeom>
          <a:noFill/>
        </p:spPr>
        <p:txBody>
          <a:bodyPr wrap="none" rtlCol="0">
            <a:spAutoFit/>
          </a:bodyPr>
          <a:lstStyle/>
          <a:p>
            <a:r>
              <a:rPr kumimoji="1" lang="ja-JP" altLang="en-US" sz="2000" dirty="0" smtClean="0"/>
              <a:t>ボールを指定の場所まで誘導する</a:t>
            </a:r>
            <a:endParaRPr kumimoji="1" lang="ja-JP" altLang="en-US" sz="2000" dirty="0"/>
          </a:p>
        </p:txBody>
      </p:sp>
      <p:sp>
        <p:nvSpPr>
          <p:cNvPr id="7" name="テキスト ボックス 6"/>
          <p:cNvSpPr txBox="1"/>
          <p:nvPr/>
        </p:nvSpPr>
        <p:spPr>
          <a:xfrm>
            <a:off x="6269308" y="2235185"/>
            <a:ext cx="4544834" cy="1938992"/>
          </a:xfrm>
          <a:prstGeom prst="rect">
            <a:avLst/>
          </a:prstGeom>
          <a:noFill/>
        </p:spPr>
        <p:txBody>
          <a:bodyPr wrap="none" rtlCol="0">
            <a:spAutoFit/>
          </a:bodyPr>
          <a:lstStyle/>
          <a:p>
            <a:r>
              <a:rPr kumimoji="1" lang="ja-JP" altLang="en-US" sz="2000" dirty="0" smtClean="0"/>
              <a:t>歯車が欠けていたら生成して</a:t>
            </a:r>
            <a:r>
              <a:rPr kumimoji="1" lang="ja-JP" altLang="en-US" sz="2000" dirty="0" smtClean="0"/>
              <a:t>埋める</a:t>
            </a:r>
            <a:endParaRPr kumimoji="1" lang="en-US" altLang="ja-JP" sz="2000" dirty="0" smtClean="0"/>
          </a:p>
          <a:p>
            <a:endParaRPr lang="en-US" altLang="ja-JP" sz="2000" dirty="0"/>
          </a:p>
          <a:p>
            <a:r>
              <a:rPr kumimoji="1" lang="ja-JP" altLang="en-US" sz="2000" dirty="0" smtClean="0"/>
              <a:t>十字くらいの歯車なら作れるはず</a:t>
            </a:r>
            <a:endParaRPr kumimoji="1" lang="en-US" altLang="ja-JP" sz="2000" dirty="0" smtClean="0"/>
          </a:p>
          <a:p>
            <a:endParaRPr lang="en-US" altLang="ja-JP" sz="2000" dirty="0"/>
          </a:p>
          <a:p>
            <a:r>
              <a:rPr kumimoji="1" lang="ja-JP" altLang="en-US" sz="2000" dirty="0" smtClean="0"/>
              <a:t>他にも足りないものを生成して</a:t>
            </a:r>
            <a:r>
              <a:rPr lang="ja-JP" altLang="en-US" sz="2000" dirty="0" smtClean="0"/>
              <a:t>埋める</a:t>
            </a:r>
            <a:endParaRPr lang="en-US" altLang="ja-JP" sz="2000" dirty="0" smtClean="0"/>
          </a:p>
          <a:p>
            <a:r>
              <a:rPr kumimoji="1" lang="ja-JP" altLang="en-US" sz="2000" dirty="0" smtClean="0"/>
              <a:t>空気読みっぽい謎解き</a:t>
            </a:r>
            <a:endParaRPr kumimoji="1" lang="en-US" altLang="ja-JP" sz="2000" dirty="0" smtClean="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690" y="1871154"/>
            <a:ext cx="4741433" cy="2667055"/>
          </a:xfrm>
          <a:prstGeom prst="rect">
            <a:avLst/>
          </a:prstGeom>
          <a:ln w="76200">
            <a:solidFill>
              <a:schemeClr val="tx2"/>
            </a:solidFill>
          </a:ln>
        </p:spPr>
      </p:pic>
      <p:sp>
        <p:nvSpPr>
          <p:cNvPr id="8" name="テキスト ボックス 7"/>
          <p:cNvSpPr txBox="1"/>
          <p:nvPr/>
        </p:nvSpPr>
        <p:spPr>
          <a:xfrm>
            <a:off x="738997" y="4924088"/>
            <a:ext cx="4108817" cy="1477328"/>
          </a:xfrm>
          <a:prstGeom prst="rect">
            <a:avLst/>
          </a:prstGeom>
          <a:noFill/>
        </p:spPr>
        <p:txBody>
          <a:bodyPr wrap="none" rtlCol="0">
            <a:spAutoFit/>
          </a:bodyPr>
          <a:lstStyle/>
          <a:p>
            <a:r>
              <a:rPr kumimoji="1" lang="ja-JP" altLang="en-US" dirty="0" smtClean="0"/>
              <a:t>いつぞやのゼルダにあった気がするし</a:t>
            </a:r>
            <a:endParaRPr kumimoji="1" lang="en-US" altLang="ja-JP" dirty="0" smtClean="0"/>
          </a:p>
          <a:p>
            <a:r>
              <a:rPr lang="en-US" altLang="ja-JP" dirty="0" smtClean="0"/>
              <a:t>Q</a:t>
            </a:r>
            <a:r>
              <a:rPr lang="ja-JP" altLang="en-US" dirty="0" smtClean="0"/>
              <a:t>でもたまにある謎解き</a:t>
            </a:r>
            <a:endParaRPr lang="en-US" altLang="ja-JP" dirty="0" smtClean="0"/>
          </a:p>
          <a:p>
            <a:endParaRPr kumimoji="1" lang="en-US" altLang="ja-JP" dirty="0"/>
          </a:p>
          <a:p>
            <a:r>
              <a:rPr lang="ja-JP" altLang="en-US" dirty="0" smtClean="0"/>
              <a:t>ボール誘導系だけでかなりの</a:t>
            </a:r>
            <a:endParaRPr lang="en-US" altLang="ja-JP" dirty="0" smtClean="0"/>
          </a:p>
          <a:p>
            <a:r>
              <a:rPr kumimoji="1" lang="ja-JP" altLang="en-US" dirty="0"/>
              <a:t>問題</a:t>
            </a:r>
            <a:r>
              <a:rPr kumimoji="1" lang="ja-JP" altLang="en-US" dirty="0" smtClean="0"/>
              <a:t>が作れると思います</a:t>
            </a:r>
            <a:endParaRPr kumimoji="1" lang="ja-JP" altLang="en-US" dirty="0"/>
          </a:p>
        </p:txBody>
      </p:sp>
    </p:spTree>
    <p:extLst>
      <p:ext uri="{BB962C8B-B14F-4D97-AF65-F5344CB8AC3E}">
        <p14:creationId xmlns:p14="http://schemas.microsoft.com/office/powerpoint/2010/main" val="299687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422690" y="692727"/>
            <a:ext cx="5570756" cy="400110"/>
          </a:xfrm>
          <a:prstGeom prst="rect">
            <a:avLst/>
          </a:prstGeom>
          <a:noFill/>
        </p:spPr>
        <p:txBody>
          <a:bodyPr wrap="none" rtlCol="0">
            <a:spAutoFit/>
          </a:bodyPr>
          <a:lstStyle/>
          <a:p>
            <a:r>
              <a:rPr lang="ja-JP" altLang="en-US" sz="2000" dirty="0" smtClean="0"/>
              <a:t>三角と板のブロックを作ってシーソージャンプ</a:t>
            </a:r>
            <a:endParaRPr kumimoji="1" lang="ja-JP" altLang="en-US" sz="2000" dirty="0"/>
          </a:p>
        </p:txBody>
      </p:sp>
      <p:sp>
        <p:nvSpPr>
          <p:cNvPr id="7" name="テキスト ボックス 6"/>
          <p:cNvSpPr txBox="1"/>
          <p:nvPr/>
        </p:nvSpPr>
        <p:spPr>
          <a:xfrm>
            <a:off x="6532536" y="692727"/>
            <a:ext cx="5314275" cy="400110"/>
          </a:xfrm>
          <a:prstGeom prst="rect">
            <a:avLst/>
          </a:prstGeom>
          <a:noFill/>
        </p:spPr>
        <p:txBody>
          <a:bodyPr wrap="none" rtlCol="0">
            <a:spAutoFit/>
          </a:bodyPr>
          <a:lstStyle/>
          <a:p>
            <a:r>
              <a:rPr kumimoji="1" lang="ja-JP" altLang="en-US" sz="2000" dirty="0" smtClean="0"/>
              <a:t>取れない場所にある物をひっくり返して取る</a:t>
            </a:r>
            <a:endParaRPr kumimoji="1" lang="ja-JP" altLang="en-US" sz="2000"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454" y="1718754"/>
            <a:ext cx="4741433" cy="2667055"/>
          </a:xfrm>
          <a:prstGeom prst="rect">
            <a:avLst/>
          </a:prstGeom>
          <a:ln w="76200">
            <a:solidFill>
              <a:schemeClr val="tx2"/>
            </a:solidFill>
          </a:ln>
        </p:spPr>
      </p:pic>
      <p:sp>
        <p:nvSpPr>
          <p:cNvPr id="2" name="テキスト ボックス 1"/>
          <p:cNvSpPr txBox="1"/>
          <p:nvPr/>
        </p:nvSpPr>
        <p:spPr>
          <a:xfrm>
            <a:off x="1094509" y="4688560"/>
            <a:ext cx="3416320" cy="646331"/>
          </a:xfrm>
          <a:prstGeom prst="rect">
            <a:avLst/>
          </a:prstGeom>
          <a:noFill/>
        </p:spPr>
        <p:txBody>
          <a:bodyPr wrap="none" rtlCol="0">
            <a:spAutoFit/>
          </a:bodyPr>
          <a:lstStyle/>
          <a:p>
            <a:r>
              <a:rPr kumimoji="1" lang="en-US" altLang="ja-JP" dirty="0" smtClean="0"/>
              <a:t>Q</a:t>
            </a:r>
            <a:r>
              <a:rPr kumimoji="1" lang="ja-JP" altLang="en-US" dirty="0" err="1" smtClean="0"/>
              <a:t>にも</a:t>
            </a:r>
            <a:r>
              <a:rPr kumimoji="1" lang="ja-JP" altLang="en-US" dirty="0" smtClean="0"/>
              <a:t>あったギミック</a:t>
            </a:r>
            <a:endParaRPr kumimoji="1" lang="en-US" altLang="ja-JP" dirty="0" smtClean="0"/>
          </a:p>
          <a:p>
            <a:r>
              <a:rPr lang="ja-JP" altLang="en-US" dirty="0"/>
              <a:t>重</a:t>
            </a:r>
            <a:r>
              <a:rPr lang="ja-JP" altLang="en-US" dirty="0" smtClean="0"/>
              <a:t>いものを乗せると高く飛べる</a:t>
            </a:r>
            <a:endParaRPr kumimoji="1" lang="ja-JP" altLang="en-US" dirty="0"/>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8957" y="1684963"/>
            <a:ext cx="4741431" cy="2667055"/>
          </a:xfrm>
          <a:prstGeom prst="rect">
            <a:avLst/>
          </a:prstGeom>
          <a:ln w="76200">
            <a:solidFill>
              <a:schemeClr val="tx2"/>
            </a:solidFill>
          </a:ln>
        </p:spPr>
      </p:pic>
      <p:sp>
        <p:nvSpPr>
          <p:cNvPr id="9" name="テキスト ボックス 8"/>
          <p:cNvSpPr txBox="1"/>
          <p:nvPr/>
        </p:nvSpPr>
        <p:spPr>
          <a:xfrm>
            <a:off x="6954982" y="4688560"/>
            <a:ext cx="3416320" cy="646331"/>
          </a:xfrm>
          <a:prstGeom prst="rect">
            <a:avLst/>
          </a:prstGeom>
          <a:noFill/>
        </p:spPr>
        <p:txBody>
          <a:bodyPr wrap="none" rtlCol="0">
            <a:spAutoFit/>
          </a:bodyPr>
          <a:lstStyle/>
          <a:p>
            <a:r>
              <a:rPr kumimoji="1" lang="ja-JP" altLang="en-US" dirty="0" smtClean="0"/>
              <a:t>これも</a:t>
            </a:r>
            <a:r>
              <a:rPr kumimoji="1" lang="en-US" altLang="ja-JP" dirty="0" smtClean="0"/>
              <a:t>Q</a:t>
            </a:r>
            <a:r>
              <a:rPr kumimoji="1" lang="ja-JP" altLang="en-US" dirty="0" smtClean="0"/>
              <a:t>のギミック</a:t>
            </a:r>
            <a:endParaRPr kumimoji="1" lang="en-US" altLang="ja-JP" dirty="0" smtClean="0"/>
          </a:p>
          <a:p>
            <a:r>
              <a:rPr kumimoji="1" lang="ja-JP" altLang="en-US" dirty="0" smtClean="0"/>
              <a:t>カギ状のブロックを</a:t>
            </a:r>
            <a:r>
              <a:rPr kumimoji="1" lang="ja-JP" altLang="en-US" dirty="0" smtClean="0"/>
              <a:t>ひっかける</a:t>
            </a:r>
            <a:endParaRPr kumimoji="1" lang="en-US" altLang="ja-JP" dirty="0" smtClean="0"/>
          </a:p>
        </p:txBody>
      </p:sp>
    </p:spTree>
    <p:extLst>
      <p:ext uri="{BB962C8B-B14F-4D97-AF65-F5344CB8AC3E}">
        <p14:creationId xmlns:p14="http://schemas.microsoft.com/office/powerpoint/2010/main" val="3246178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42580" y="692727"/>
            <a:ext cx="5827236" cy="400110"/>
          </a:xfrm>
          <a:prstGeom prst="rect">
            <a:avLst/>
          </a:prstGeom>
          <a:noFill/>
        </p:spPr>
        <p:txBody>
          <a:bodyPr wrap="none" rtlCol="0">
            <a:spAutoFit/>
          </a:bodyPr>
          <a:lstStyle/>
          <a:p>
            <a:r>
              <a:rPr kumimoji="1" lang="ja-JP" altLang="en-US" sz="2000" dirty="0" smtClean="0"/>
              <a:t>狭い足場に広いブロックを乗せて乗りやすくする</a:t>
            </a:r>
            <a:endParaRPr kumimoji="1" lang="ja-JP" altLang="en-US" sz="2000" dirty="0"/>
          </a:p>
        </p:txBody>
      </p:sp>
      <p:sp>
        <p:nvSpPr>
          <p:cNvPr id="4" name="テキスト ボックス 3"/>
          <p:cNvSpPr txBox="1"/>
          <p:nvPr/>
        </p:nvSpPr>
        <p:spPr>
          <a:xfrm>
            <a:off x="7505154" y="692727"/>
            <a:ext cx="3262432" cy="400110"/>
          </a:xfrm>
          <a:prstGeom prst="rect">
            <a:avLst/>
          </a:prstGeom>
          <a:noFill/>
        </p:spPr>
        <p:txBody>
          <a:bodyPr wrap="none" rtlCol="0">
            <a:spAutoFit/>
          </a:bodyPr>
          <a:lstStyle/>
          <a:p>
            <a:r>
              <a:rPr kumimoji="1" lang="ja-JP" altLang="en-US" sz="2000" dirty="0" smtClean="0"/>
              <a:t>ステルス用の壁として使う</a:t>
            </a:r>
            <a:endParaRPr kumimoji="1" lang="ja-JP" altLang="en-US" sz="2000"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5655" y="1621772"/>
            <a:ext cx="4741431" cy="2667055"/>
          </a:xfrm>
          <a:prstGeom prst="rect">
            <a:avLst/>
          </a:prstGeom>
          <a:ln w="76200">
            <a:solidFill>
              <a:schemeClr val="tx2"/>
            </a:solidFill>
          </a:ln>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092" y="1621772"/>
            <a:ext cx="4741431" cy="2667054"/>
          </a:xfrm>
          <a:prstGeom prst="rect">
            <a:avLst/>
          </a:prstGeom>
          <a:ln w="76200">
            <a:solidFill>
              <a:schemeClr val="tx2"/>
            </a:solidFill>
          </a:ln>
        </p:spPr>
      </p:pic>
      <p:sp>
        <p:nvSpPr>
          <p:cNvPr id="5" name="テキスト ボックス 4"/>
          <p:cNvSpPr txBox="1"/>
          <p:nvPr/>
        </p:nvSpPr>
        <p:spPr>
          <a:xfrm>
            <a:off x="944398" y="4613563"/>
            <a:ext cx="4108817" cy="646331"/>
          </a:xfrm>
          <a:prstGeom prst="rect">
            <a:avLst/>
          </a:prstGeom>
          <a:noFill/>
        </p:spPr>
        <p:txBody>
          <a:bodyPr wrap="none" rtlCol="0">
            <a:spAutoFit/>
          </a:bodyPr>
          <a:lstStyle/>
          <a:p>
            <a:r>
              <a:rPr kumimoji="1" lang="ja-JP" altLang="en-US" dirty="0" smtClean="0"/>
              <a:t>アクションが苦手でも</a:t>
            </a:r>
            <a:endParaRPr kumimoji="1" lang="en-US" altLang="ja-JP" dirty="0" smtClean="0"/>
          </a:p>
          <a:p>
            <a:r>
              <a:rPr lang="ja-JP" altLang="en-US" dirty="0"/>
              <a:t>頭</a:t>
            </a:r>
            <a:r>
              <a:rPr lang="ja-JP" altLang="en-US" dirty="0" smtClean="0"/>
              <a:t>を使えば</a:t>
            </a:r>
            <a:r>
              <a:rPr lang="ja-JP" altLang="en-US" dirty="0"/>
              <a:t>クリア</a:t>
            </a:r>
            <a:r>
              <a:rPr lang="ja-JP" altLang="en-US" dirty="0" smtClean="0"/>
              <a:t>できる内容を目指す</a:t>
            </a:r>
            <a:endParaRPr kumimoji="1" lang="ja-JP" altLang="en-US" dirty="0"/>
          </a:p>
        </p:txBody>
      </p:sp>
    </p:spTree>
    <p:extLst>
      <p:ext uri="{BB962C8B-B14F-4D97-AF65-F5344CB8AC3E}">
        <p14:creationId xmlns:p14="http://schemas.microsoft.com/office/powerpoint/2010/main" val="57613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311854" y="457200"/>
            <a:ext cx="10700365" cy="6370975"/>
          </a:xfrm>
          <a:prstGeom prst="rect">
            <a:avLst/>
          </a:prstGeom>
          <a:noFill/>
        </p:spPr>
        <p:txBody>
          <a:bodyPr wrap="none" rtlCol="0">
            <a:spAutoFit/>
          </a:bodyPr>
          <a:lstStyle/>
          <a:p>
            <a:r>
              <a:rPr kumimoji="1" lang="ja-JP" altLang="en-US" sz="2000" dirty="0" smtClean="0"/>
              <a:t>溶岩の上にブロックを浮かべて</a:t>
            </a:r>
            <a:r>
              <a:rPr kumimoji="1" lang="ja-JP" altLang="en-US" sz="2000" dirty="0" smtClean="0"/>
              <a:t>渡る（木製ブロックは燃える、金属ブロックは溶ける）</a:t>
            </a:r>
            <a:endParaRPr kumimoji="1" lang="en-US" altLang="ja-JP" sz="2000" dirty="0" smtClean="0"/>
          </a:p>
          <a:p>
            <a:endParaRPr lang="en-US" altLang="ja-JP" sz="2000" dirty="0" smtClean="0"/>
          </a:p>
          <a:p>
            <a:r>
              <a:rPr lang="ja-JP" altLang="en-US" sz="2000" dirty="0" smtClean="0"/>
              <a:t>重い</a:t>
            </a:r>
            <a:r>
              <a:rPr lang="ja-JP" altLang="en-US" sz="2000" dirty="0"/>
              <a:t>金属</a:t>
            </a:r>
            <a:r>
              <a:rPr lang="ja-JP" altLang="en-US" sz="2000" dirty="0" smtClean="0"/>
              <a:t>のブロックを水に沈めて水底のスイッチを押す</a:t>
            </a:r>
            <a:endParaRPr lang="en-US" altLang="ja-JP" sz="2000" dirty="0"/>
          </a:p>
          <a:p>
            <a:endParaRPr lang="en-US" altLang="ja-JP" sz="2000" dirty="0" smtClean="0"/>
          </a:p>
          <a:p>
            <a:r>
              <a:rPr lang="ja-JP" altLang="en-US" sz="2000" dirty="0"/>
              <a:t>敵</a:t>
            </a:r>
            <a:r>
              <a:rPr lang="ja-JP" altLang="en-US" sz="2000" dirty="0" smtClean="0"/>
              <a:t>をブロックで押しつぶしたり投げつけたり</a:t>
            </a:r>
            <a:endParaRPr lang="en-US" altLang="ja-JP" sz="2000" dirty="0" smtClean="0"/>
          </a:p>
          <a:p>
            <a:endParaRPr lang="en-US" altLang="ja-JP" sz="2000" dirty="0"/>
          </a:p>
          <a:p>
            <a:r>
              <a:rPr lang="ja-JP" altLang="en-US" sz="2000" dirty="0" smtClean="0"/>
              <a:t>敵の攻撃を利用して木製ブロックを燃やす→持ち運んで攻撃に使ったり別の物を燃やしたり</a:t>
            </a:r>
            <a:endParaRPr lang="en-US" altLang="ja-JP" sz="2000" dirty="0" smtClean="0"/>
          </a:p>
          <a:p>
            <a:endParaRPr lang="en-US" altLang="ja-JP" sz="2000" dirty="0" smtClean="0"/>
          </a:p>
          <a:p>
            <a:r>
              <a:rPr lang="ja-JP" altLang="en-US" sz="2000" dirty="0" smtClean="0"/>
              <a:t>電気を通す金属ブロックを置いて通電させる→明かりをつける</a:t>
            </a:r>
            <a:endParaRPr lang="en-US" altLang="ja-JP" sz="2000" dirty="0"/>
          </a:p>
          <a:p>
            <a:endParaRPr lang="en-US" altLang="ja-JP" sz="2000" dirty="0" smtClean="0"/>
          </a:p>
          <a:p>
            <a:r>
              <a:rPr lang="ja-JP" altLang="en-US" sz="2000" dirty="0" smtClean="0"/>
              <a:t>金属ブロックを置いて避雷針代わりにする</a:t>
            </a:r>
            <a:endParaRPr lang="en-US" altLang="ja-JP" sz="2000" dirty="0"/>
          </a:p>
          <a:p>
            <a:endParaRPr lang="en-US" altLang="ja-JP" sz="2000" dirty="0" smtClean="0"/>
          </a:p>
          <a:p>
            <a:r>
              <a:rPr lang="ja-JP" altLang="en-US" sz="2000" dirty="0" smtClean="0"/>
              <a:t>逆に電気を通さないブロックで敵の電気攻撃を防いだり電気床を渡ったりする</a:t>
            </a:r>
            <a:endParaRPr lang="en-US" altLang="ja-JP" sz="2000" dirty="0"/>
          </a:p>
          <a:p>
            <a:endParaRPr lang="en-US" altLang="ja-JP" sz="2000" dirty="0" smtClean="0"/>
          </a:p>
          <a:p>
            <a:r>
              <a:rPr lang="ja-JP" altLang="en-US" sz="2000" dirty="0" smtClean="0"/>
              <a:t>木製ブロックを水に浮かべて橋代わりに</a:t>
            </a:r>
            <a:endParaRPr lang="en-US" altLang="ja-JP" sz="2000" dirty="0"/>
          </a:p>
          <a:p>
            <a:endParaRPr lang="en-US" altLang="ja-JP" sz="2000" dirty="0" smtClean="0"/>
          </a:p>
          <a:p>
            <a:r>
              <a:rPr lang="en-US" altLang="ja-JP" sz="2000" dirty="0"/>
              <a:t>2</a:t>
            </a:r>
            <a:r>
              <a:rPr lang="ja-JP" altLang="en-US" sz="2000" dirty="0" smtClean="0"/>
              <a:t>種類以上のブロックを組み合わせて解くギミック</a:t>
            </a:r>
            <a:endParaRPr lang="en-US" altLang="ja-JP" sz="2000" dirty="0"/>
          </a:p>
          <a:p>
            <a:endParaRPr lang="en-US" altLang="ja-JP" sz="2000" dirty="0"/>
          </a:p>
          <a:p>
            <a:r>
              <a:rPr lang="ja-JP" altLang="en-US" sz="2800" dirty="0"/>
              <a:t>ギミック</a:t>
            </a:r>
            <a:r>
              <a:rPr lang="ja-JP" altLang="en-US" sz="2800" dirty="0" smtClean="0"/>
              <a:t>優先でパズルや謎解き色を強めにする！</a:t>
            </a:r>
            <a:endParaRPr lang="en-US" altLang="ja-JP" sz="2800" dirty="0"/>
          </a:p>
          <a:p>
            <a:endParaRPr lang="en-US" altLang="ja-JP" sz="2000" dirty="0"/>
          </a:p>
        </p:txBody>
      </p:sp>
    </p:spTree>
    <p:extLst>
      <p:ext uri="{BB962C8B-B14F-4D97-AF65-F5344CB8AC3E}">
        <p14:creationId xmlns:p14="http://schemas.microsoft.com/office/powerpoint/2010/main" val="16465407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869</Words>
  <Application>Microsoft Office PowerPoint</Application>
  <PresentationFormat>ワイド画面</PresentationFormat>
  <Paragraphs>141</Paragraphs>
  <Slides>10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GC1835</dc:creator>
  <cp:lastModifiedBy>GC1835</cp:lastModifiedBy>
  <cp:revision>83</cp:revision>
  <dcterms:created xsi:type="dcterms:W3CDTF">2019-08-10T15:58:32Z</dcterms:created>
  <dcterms:modified xsi:type="dcterms:W3CDTF">2019-08-26T03:24:57Z</dcterms:modified>
</cp:coreProperties>
</file>