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48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48AA9-17CF-4913-80E7-37E64859F3D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43ED277-1B7D-4629-A938-523E2C1F6416}">
      <dgm:prSet phldrT="[テキスト]"/>
      <dgm:spPr/>
      <dgm:t>
        <a:bodyPr/>
        <a:lstStyle/>
        <a:p>
          <a:r>
            <a:rPr kumimoji="1" lang="ja-JP" altLang="en-US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見下ろし</a:t>
          </a:r>
          <a:r>
            <a:rPr kumimoji="1" lang="en-US" altLang="ja-JP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/>
          </a:r>
          <a:br>
            <a:rPr kumimoji="1" lang="en-US" altLang="ja-JP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</a:br>
          <a:r>
            <a:rPr kumimoji="1" lang="en-US" altLang="ja-JP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Wave1</a:t>
          </a:r>
          <a:endParaRPr kumimoji="1" lang="ja-JP" altLang="en-US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gm:t>
    </dgm:pt>
    <dgm:pt modelId="{59EE9C5A-B29B-4EEC-BEAF-193D83AF7197}" type="parTrans" cxnId="{65496AEE-88E5-4178-8659-8DCE35E71B03}">
      <dgm:prSet/>
      <dgm:spPr/>
      <dgm:t>
        <a:bodyPr/>
        <a:lstStyle/>
        <a:p>
          <a:endParaRPr kumimoji="1" lang="ja-JP" altLang="en-US"/>
        </a:p>
      </dgm:t>
    </dgm:pt>
    <dgm:pt modelId="{F648A3C6-1694-49C1-9C75-50B69A44FCA4}" type="sibTrans" cxnId="{65496AEE-88E5-4178-8659-8DCE35E71B03}">
      <dgm:prSet/>
      <dgm:spPr/>
      <dgm:t>
        <a:bodyPr/>
        <a:lstStyle/>
        <a:p>
          <a:endParaRPr kumimoji="1" lang="ja-JP" altLang="en-US"/>
        </a:p>
      </dgm:t>
    </dgm:pt>
    <dgm:pt modelId="{726FBA79-0107-4430-B55A-43D37EAF6CAF}">
      <dgm:prSet phldrT="[テキスト]"/>
      <dgm:spPr/>
      <dgm:t>
        <a:bodyPr/>
        <a:lstStyle/>
        <a:p>
          <a:r>
            <a:rPr kumimoji="1" lang="ja-JP" altLang="en-US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見下ろし</a:t>
          </a:r>
          <a:r>
            <a:rPr kumimoji="1" lang="en-US" altLang="ja-JP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/>
          </a:r>
          <a:br>
            <a:rPr kumimoji="1" lang="en-US" altLang="ja-JP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</a:br>
          <a:r>
            <a:rPr kumimoji="1" lang="en-US" altLang="ja-JP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Wave3</a:t>
          </a:r>
          <a:endParaRPr kumimoji="1" lang="ja-JP" altLang="en-US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gm:t>
    </dgm:pt>
    <dgm:pt modelId="{8EB1AE13-DC3A-46FD-BA46-D46C9CBE5FB3}" type="parTrans" cxnId="{E65BA40C-81A7-4B25-9415-867B359325A7}">
      <dgm:prSet/>
      <dgm:spPr/>
      <dgm:t>
        <a:bodyPr/>
        <a:lstStyle/>
        <a:p>
          <a:endParaRPr kumimoji="1" lang="ja-JP" altLang="en-US"/>
        </a:p>
      </dgm:t>
    </dgm:pt>
    <dgm:pt modelId="{17D815D8-E888-47F4-BEEC-D929EA388B26}" type="sibTrans" cxnId="{E65BA40C-81A7-4B25-9415-867B359325A7}">
      <dgm:prSet/>
      <dgm:spPr>
        <a:solidFill>
          <a:schemeClr val="accent2"/>
        </a:solidFill>
      </dgm:spPr>
      <dgm:t>
        <a:bodyPr/>
        <a:lstStyle/>
        <a:p>
          <a:endParaRPr kumimoji="1" lang="ja-JP" altLang="en-US"/>
        </a:p>
      </dgm:t>
    </dgm:pt>
    <dgm:pt modelId="{6FB76159-3224-45BD-BB68-7125DABE5F72}">
      <dgm:prSet phldrT="[テキスト]" custT="1"/>
      <dgm:spPr>
        <a:solidFill>
          <a:srgbClr val="FF7171"/>
        </a:solidFill>
      </dgm:spPr>
      <dgm:t>
        <a:bodyPr/>
        <a:lstStyle/>
        <a:p>
          <a:r>
            <a:rPr kumimoji="1" lang="ja-JP" altLang="en-US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カメラを後ろに</a:t>
          </a:r>
          <a:r>
            <a:rPr kumimoji="1" lang="en-US" altLang="ja-JP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/>
          </a:r>
          <a:br>
            <a:rPr kumimoji="1" lang="en-US" altLang="ja-JP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</a:br>
          <a:r>
            <a:rPr kumimoji="1" lang="ja-JP" altLang="en-US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回して</a:t>
          </a:r>
          <a:r>
            <a:rPr kumimoji="1" lang="en-US" altLang="ja-JP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3D</a:t>
          </a:r>
          <a:r>
            <a:rPr kumimoji="1" lang="ja-JP" altLang="en-US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ボス戦</a:t>
          </a:r>
          <a:endParaRPr kumimoji="1" lang="ja-JP" altLang="en-US" sz="2800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gm:t>
    </dgm:pt>
    <dgm:pt modelId="{FC6E1A94-649E-4DA8-A34D-97BADBB7F49E}" type="parTrans" cxnId="{23A2E481-3909-4C33-A176-FC3D2BEEA370}">
      <dgm:prSet/>
      <dgm:spPr/>
      <dgm:t>
        <a:bodyPr/>
        <a:lstStyle/>
        <a:p>
          <a:endParaRPr kumimoji="1" lang="ja-JP" altLang="en-US"/>
        </a:p>
      </dgm:t>
    </dgm:pt>
    <dgm:pt modelId="{C4F5A968-4F32-4D1A-A432-73F96A8BAAE4}" type="sibTrans" cxnId="{23A2E481-3909-4C33-A176-FC3D2BEEA370}">
      <dgm:prSet/>
      <dgm:spPr/>
      <dgm:t>
        <a:bodyPr/>
        <a:lstStyle/>
        <a:p>
          <a:endParaRPr kumimoji="1" lang="ja-JP" altLang="en-US"/>
        </a:p>
      </dgm:t>
    </dgm:pt>
    <dgm:pt modelId="{86A6DBBA-1BB6-4B38-8C0C-2DABF45F0EF3}">
      <dgm:prSet phldrT="[テキスト]"/>
      <dgm:spPr/>
      <dgm:t>
        <a:bodyPr/>
        <a:lstStyle/>
        <a:p>
          <a:r>
            <a:rPr kumimoji="1" lang="ja-JP" altLang="en-US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見下ろし</a:t>
          </a:r>
          <a:r>
            <a:rPr kumimoji="1" lang="en-US" altLang="ja-JP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/>
          </a:r>
          <a:br>
            <a:rPr kumimoji="1" lang="en-US" altLang="ja-JP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</a:br>
          <a:r>
            <a:rPr kumimoji="1" lang="en-US" altLang="ja-JP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Wave2</a:t>
          </a:r>
          <a:endParaRPr kumimoji="1" lang="ja-JP" altLang="en-US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gm:t>
    </dgm:pt>
    <dgm:pt modelId="{3FA8E55E-1E22-400F-B471-5EBCF1A0886A}" type="parTrans" cxnId="{DE14D9B7-2CD2-439D-B7D5-9AC810213CBC}">
      <dgm:prSet/>
      <dgm:spPr/>
      <dgm:t>
        <a:bodyPr/>
        <a:lstStyle/>
        <a:p>
          <a:endParaRPr kumimoji="1" lang="ja-JP" altLang="en-US"/>
        </a:p>
      </dgm:t>
    </dgm:pt>
    <dgm:pt modelId="{9F22A39D-9C88-4D75-82B7-405507CE648B}" type="sibTrans" cxnId="{DE14D9B7-2CD2-439D-B7D5-9AC810213CBC}">
      <dgm:prSet/>
      <dgm:spPr/>
      <dgm:t>
        <a:bodyPr/>
        <a:lstStyle/>
        <a:p>
          <a:endParaRPr kumimoji="1" lang="ja-JP" altLang="en-US"/>
        </a:p>
      </dgm:t>
    </dgm:pt>
    <dgm:pt modelId="{4EB3152D-FB5E-4BBB-A857-1FEFE9DA1664}" type="pres">
      <dgm:prSet presAssocID="{D4048AA9-17CF-4913-80E7-37E64859F3DB}" presName="Name0" presStyleCnt="0">
        <dgm:presLayoutVars>
          <dgm:dir/>
          <dgm:resizeHandles val="exact"/>
        </dgm:presLayoutVars>
      </dgm:prSet>
      <dgm:spPr/>
    </dgm:pt>
    <dgm:pt modelId="{28F02BC1-DF1F-489B-8F08-4EFA01C91F62}" type="pres">
      <dgm:prSet presAssocID="{A43ED277-1B7D-4629-A938-523E2C1F6416}" presName="node" presStyleLbl="node1" presStyleIdx="0" presStyleCnt="4">
        <dgm:presLayoutVars>
          <dgm:bulletEnabled val="1"/>
        </dgm:presLayoutVars>
      </dgm:prSet>
      <dgm:spPr/>
    </dgm:pt>
    <dgm:pt modelId="{65787779-95A5-452C-A6E1-CC4AC9986340}" type="pres">
      <dgm:prSet presAssocID="{F648A3C6-1694-49C1-9C75-50B69A44FCA4}" presName="sibTrans" presStyleLbl="sibTrans2D1" presStyleIdx="0" presStyleCnt="3"/>
      <dgm:spPr/>
    </dgm:pt>
    <dgm:pt modelId="{45863A64-8036-43C1-BDA9-20CDFFB1ABF1}" type="pres">
      <dgm:prSet presAssocID="{F648A3C6-1694-49C1-9C75-50B69A44FCA4}" presName="connectorText" presStyleLbl="sibTrans2D1" presStyleIdx="0" presStyleCnt="3"/>
      <dgm:spPr/>
    </dgm:pt>
    <dgm:pt modelId="{9ADFFB2E-F704-4774-A3E3-748ABE041927}" type="pres">
      <dgm:prSet presAssocID="{86A6DBBA-1BB6-4B38-8C0C-2DABF45F0EF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1AB4F44-6F0B-4848-A644-31DBD54394FF}" type="pres">
      <dgm:prSet presAssocID="{9F22A39D-9C88-4D75-82B7-405507CE648B}" presName="sibTrans" presStyleLbl="sibTrans2D1" presStyleIdx="1" presStyleCnt="3"/>
      <dgm:spPr/>
    </dgm:pt>
    <dgm:pt modelId="{D2E96A31-7AA6-4EE1-8B3F-199FE80C0B90}" type="pres">
      <dgm:prSet presAssocID="{9F22A39D-9C88-4D75-82B7-405507CE648B}" presName="connectorText" presStyleLbl="sibTrans2D1" presStyleIdx="1" presStyleCnt="3"/>
      <dgm:spPr/>
    </dgm:pt>
    <dgm:pt modelId="{EDD0C99D-EAA3-43BE-9D40-C2EBFAFA8E7E}" type="pres">
      <dgm:prSet presAssocID="{726FBA79-0107-4430-B55A-43D37EAF6CA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1F1715-A7DE-4C82-921F-CA441CD44C3C}" type="pres">
      <dgm:prSet presAssocID="{17D815D8-E888-47F4-BEEC-D929EA388B26}" presName="sibTrans" presStyleLbl="sibTrans2D1" presStyleIdx="2" presStyleCnt="3"/>
      <dgm:spPr/>
    </dgm:pt>
    <dgm:pt modelId="{680C1C1C-8F46-44B6-85D4-15AA617F8387}" type="pres">
      <dgm:prSet presAssocID="{17D815D8-E888-47F4-BEEC-D929EA388B26}" presName="connectorText" presStyleLbl="sibTrans2D1" presStyleIdx="2" presStyleCnt="3"/>
      <dgm:spPr/>
    </dgm:pt>
    <dgm:pt modelId="{73E38DA7-B053-41F5-88BA-F9681AB67989}" type="pres">
      <dgm:prSet presAssocID="{6FB76159-3224-45BD-BB68-7125DABE5F72}" presName="node" presStyleLbl="node1" presStyleIdx="3" presStyleCnt="4" custScaleX="175978">
        <dgm:presLayoutVars>
          <dgm:bulletEnabled val="1"/>
        </dgm:presLayoutVars>
      </dgm:prSet>
      <dgm:spPr/>
    </dgm:pt>
  </dgm:ptLst>
  <dgm:cxnLst>
    <dgm:cxn modelId="{ECDAA42D-A1A1-4BFA-B8FF-8C7AAEE3AC24}" type="presOf" srcId="{17D815D8-E888-47F4-BEEC-D929EA388B26}" destId="{8C1F1715-A7DE-4C82-921F-CA441CD44C3C}" srcOrd="0" destOrd="0" presId="urn:microsoft.com/office/officeart/2005/8/layout/process1"/>
    <dgm:cxn modelId="{54687830-069E-43F7-A232-E1C22E3825AA}" type="presOf" srcId="{D4048AA9-17CF-4913-80E7-37E64859F3DB}" destId="{4EB3152D-FB5E-4BBB-A857-1FEFE9DA1664}" srcOrd="0" destOrd="0" presId="urn:microsoft.com/office/officeart/2005/8/layout/process1"/>
    <dgm:cxn modelId="{58F152DA-15BF-4E15-B0CA-68DC73704FEA}" type="presOf" srcId="{6FB76159-3224-45BD-BB68-7125DABE5F72}" destId="{73E38DA7-B053-41F5-88BA-F9681AB67989}" srcOrd="0" destOrd="0" presId="urn:microsoft.com/office/officeart/2005/8/layout/process1"/>
    <dgm:cxn modelId="{278E9036-29F8-4BD8-9896-2CE8472AB85E}" type="presOf" srcId="{9F22A39D-9C88-4D75-82B7-405507CE648B}" destId="{D2E96A31-7AA6-4EE1-8B3F-199FE80C0B90}" srcOrd="1" destOrd="0" presId="urn:microsoft.com/office/officeart/2005/8/layout/process1"/>
    <dgm:cxn modelId="{65EE6D4E-08BE-43A5-BDD8-9EC69F9E2907}" type="presOf" srcId="{F648A3C6-1694-49C1-9C75-50B69A44FCA4}" destId="{45863A64-8036-43C1-BDA9-20CDFFB1ABF1}" srcOrd="1" destOrd="0" presId="urn:microsoft.com/office/officeart/2005/8/layout/process1"/>
    <dgm:cxn modelId="{DE14D9B7-2CD2-439D-B7D5-9AC810213CBC}" srcId="{D4048AA9-17CF-4913-80E7-37E64859F3DB}" destId="{86A6DBBA-1BB6-4B38-8C0C-2DABF45F0EF3}" srcOrd="1" destOrd="0" parTransId="{3FA8E55E-1E22-400F-B471-5EBCF1A0886A}" sibTransId="{9F22A39D-9C88-4D75-82B7-405507CE648B}"/>
    <dgm:cxn modelId="{E209DA1A-7BA7-4A32-A943-8BF91A8DD4EE}" type="presOf" srcId="{F648A3C6-1694-49C1-9C75-50B69A44FCA4}" destId="{65787779-95A5-452C-A6E1-CC4AC9986340}" srcOrd="0" destOrd="0" presId="urn:microsoft.com/office/officeart/2005/8/layout/process1"/>
    <dgm:cxn modelId="{32943542-62CC-447B-A26A-20E3FB9BC9CC}" type="presOf" srcId="{A43ED277-1B7D-4629-A938-523E2C1F6416}" destId="{28F02BC1-DF1F-489B-8F08-4EFA01C91F62}" srcOrd="0" destOrd="0" presId="urn:microsoft.com/office/officeart/2005/8/layout/process1"/>
    <dgm:cxn modelId="{F12F9D4E-55F9-4B15-9485-68BB3587A0CF}" type="presOf" srcId="{726FBA79-0107-4430-B55A-43D37EAF6CAF}" destId="{EDD0C99D-EAA3-43BE-9D40-C2EBFAFA8E7E}" srcOrd="0" destOrd="0" presId="urn:microsoft.com/office/officeart/2005/8/layout/process1"/>
    <dgm:cxn modelId="{87662E8C-9F2E-434F-92A1-98321007B94F}" type="presOf" srcId="{17D815D8-E888-47F4-BEEC-D929EA388B26}" destId="{680C1C1C-8F46-44B6-85D4-15AA617F8387}" srcOrd="1" destOrd="0" presId="urn:microsoft.com/office/officeart/2005/8/layout/process1"/>
    <dgm:cxn modelId="{65496AEE-88E5-4178-8659-8DCE35E71B03}" srcId="{D4048AA9-17CF-4913-80E7-37E64859F3DB}" destId="{A43ED277-1B7D-4629-A938-523E2C1F6416}" srcOrd="0" destOrd="0" parTransId="{59EE9C5A-B29B-4EEC-BEAF-193D83AF7197}" sibTransId="{F648A3C6-1694-49C1-9C75-50B69A44FCA4}"/>
    <dgm:cxn modelId="{E65BA40C-81A7-4B25-9415-867B359325A7}" srcId="{D4048AA9-17CF-4913-80E7-37E64859F3DB}" destId="{726FBA79-0107-4430-B55A-43D37EAF6CAF}" srcOrd="2" destOrd="0" parTransId="{8EB1AE13-DC3A-46FD-BA46-D46C9CBE5FB3}" sibTransId="{17D815D8-E888-47F4-BEEC-D929EA388B26}"/>
    <dgm:cxn modelId="{7026D0C1-D684-4440-BE02-B9C874DAD5D1}" type="presOf" srcId="{9F22A39D-9C88-4D75-82B7-405507CE648B}" destId="{B1AB4F44-6F0B-4848-A644-31DBD54394FF}" srcOrd="0" destOrd="0" presId="urn:microsoft.com/office/officeart/2005/8/layout/process1"/>
    <dgm:cxn modelId="{97C2B74B-770D-4B6B-B4A5-D1A9157252A2}" type="presOf" srcId="{86A6DBBA-1BB6-4B38-8C0C-2DABF45F0EF3}" destId="{9ADFFB2E-F704-4774-A3E3-748ABE041927}" srcOrd="0" destOrd="0" presId="urn:microsoft.com/office/officeart/2005/8/layout/process1"/>
    <dgm:cxn modelId="{23A2E481-3909-4C33-A176-FC3D2BEEA370}" srcId="{D4048AA9-17CF-4913-80E7-37E64859F3DB}" destId="{6FB76159-3224-45BD-BB68-7125DABE5F72}" srcOrd="3" destOrd="0" parTransId="{FC6E1A94-649E-4DA8-A34D-97BADBB7F49E}" sibTransId="{C4F5A968-4F32-4D1A-A432-73F96A8BAAE4}"/>
    <dgm:cxn modelId="{1EDA7223-D069-4ECC-9BDA-4EA6FB87B776}" type="presParOf" srcId="{4EB3152D-FB5E-4BBB-A857-1FEFE9DA1664}" destId="{28F02BC1-DF1F-489B-8F08-4EFA01C91F62}" srcOrd="0" destOrd="0" presId="urn:microsoft.com/office/officeart/2005/8/layout/process1"/>
    <dgm:cxn modelId="{CE04C83B-A710-4511-AF2A-A3500B1EF393}" type="presParOf" srcId="{4EB3152D-FB5E-4BBB-A857-1FEFE9DA1664}" destId="{65787779-95A5-452C-A6E1-CC4AC9986340}" srcOrd="1" destOrd="0" presId="urn:microsoft.com/office/officeart/2005/8/layout/process1"/>
    <dgm:cxn modelId="{36A4A9E0-DD35-418F-A1BE-3D86FF2166CD}" type="presParOf" srcId="{65787779-95A5-452C-A6E1-CC4AC9986340}" destId="{45863A64-8036-43C1-BDA9-20CDFFB1ABF1}" srcOrd="0" destOrd="0" presId="urn:microsoft.com/office/officeart/2005/8/layout/process1"/>
    <dgm:cxn modelId="{90452528-1DB4-4A4F-9AF9-10B07D4F5126}" type="presParOf" srcId="{4EB3152D-FB5E-4BBB-A857-1FEFE9DA1664}" destId="{9ADFFB2E-F704-4774-A3E3-748ABE041927}" srcOrd="2" destOrd="0" presId="urn:microsoft.com/office/officeart/2005/8/layout/process1"/>
    <dgm:cxn modelId="{9D23AC09-F5A9-40CF-AF91-9EAF8306A25C}" type="presParOf" srcId="{4EB3152D-FB5E-4BBB-A857-1FEFE9DA1664}" destId="{B1AB4F44-6F0B-4848-A644-31DBD54394FF}" srcOrd="3" destOrd="0" presId="urn:microsoft.com/office/officeart/2005/8/layout/process1"/>
    <dgm:cxn modelId="{B31C9E21-D300-4D7B-90F9-6608D23276C6}" type="presParOf" srcId="{B1AB4F44-6F0B-4848-A644-31DBD54394FF}" destId="{D2E96A31-7AA6-4EE1-8B3F-199FE80C0B90}" srcOrd="0" destOrd="0" presId="urn:microsoft.com/office/officeart/2005/8/layout/process1"/>
    <dgm:cxn modelId="{AE4F07DE-EEF6-4C54-907B-BF7E9223D906}" type="presParOf" srcId="{4EB3152D-FB5E-4BBB-A857-1FEFE9DA1664}" destId="{EDD0C99D-EAA3-43BE-9D40-C2EBFAFA8E7E}" srcOrd="4" destOrd="0" presId="urn:microsoft.com/office/officeart/2005/8/layout/process1"/>
    <dgm:cxn modelId="{4A0AD4A6-FC8E-4D72-BF29-CF60187BCAF2}" type="presParOf" srcId="{4EB3152D-FB5E-4BBB-A857-1FEFE9DA1664}" destId="{8C1F1715-A7DE-4C82-921F-CA441CD44C3C}" srcOrd="5" destOrd="0" presId="urn:microsoft.com/office/officeart/2005/8/layout/process1"/>
    <dgm:cxn modelId="{A13A6EAD-F381-41B6-898E-8A1187B5052C}" type="presParOf" srcId="{8C1F1715-A7DE-4C82-921F-CA441CD44C3C}" destId="{680C1C1C-8F46-44B6-85D4-15AA617F8387}" srcOrd="0" destOrd="0" presId="urn:microsoft.com/office/officeart/2005/8/layout/process1"/>
    <dgm:cxn modelId="{D3954F74-C74E-4192-AF7E-F6FCB77B27A9}" type="presParOf" srcId="{4EB3152D-FB5E-4BBB-A857-1FEFE9DA1664}" destId="{73E38DA7-B053-41F5-88BA-F9681AB6798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6B911-82A7-4BB6-BE67-648C752DA1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4A8F93-097D-4384-81F0-9EB96FD1110F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ステージ攻略</a:t>
          </a:r>
          <a:endParaRPr kumimoji="1" lang="ja-JP" altLang="en-US" sz="2800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gm:t>
    </dgm:pt>
    <dgm:pt modelId="{38C4BB11-616F-48BD-9A54-E8F171C83CFF}" type="parTrans" cxnId="{EE1ED759-DDC6-4DDC-9304-364016DF2074}">
      <dgm:prSet/>
      <dgm:spPr/>
      <dgm:t>
        <a:bodyPr/>
        <a:lstStyle/>
        <a:p>
          <a:endParaRPr kumimoji="1" lang="ja-JP" altLang="en-US"/>
        </a:p>
      </dgm:t>
    </dgm:pt>
    <dgm:pt modelId="{B64BDEAC-2406-4D86-A23D-418750063DCE}" type="sibTrans" cxnId="{EE1ED759-DDC6-4DDC-9304-364016DF2074}">
      <dgm:prSet/>
      <dgm:spPr/>
      <dgm:t>
        <a:bodyPr/>
        <a:lstStyle/>
        <a:p>
          <a:endParaRPr kumimoji="1" lang="ja-JP" altLang="en-US"/>
        </a:p>
      </dgm:t>
    </dgm:pt>
    <dgm:pt modelId="{00E528B0-176A-4587-82CA-231F5A861161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獲得ポイントで</a:t>
          </a:r>
          <a:r>
            <a:rPr kumimoji="1" lang="en-US" altLang="ja-JP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/>
          </a:r>
          <a:br>
            <a:rPr kumimoji="1" lang="en-US" altLang="ja-JP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</a:br>
          <a:r>
            <a:rPr kumimoji="1" lang="ja-JP" altLang="en-US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自分を強化</a:t>
          </a:r>
          <a:endParaRPr kumimoji="1" lang="ja-JP" altLang="en-US" sz="2800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gm:t>
    </dgm:pt>
    <dgm:pt modelId="{74925B17-4712-429C-A360-1F6C2E10CB92}" type="parTrans" cxnId="{F894F59F-8248-4C33-AE5A-0E8D4134FFFB}">
      <dgm:prSet/>
      <dgm:spPr/>
      <dgm:t>
        <a:bodyPr/>
        <a:lstStyle/>
        <a:p>
          <a:endParaRPr kumimoji="1" lang="ja-JP" altLang="en-US"/>
        </a:p>
      </dgm:t>
    </dgm:pt>
    <dgm:pt modelId="{5F8384DF-8C36-4ADB-8CE2-CB1E40922FF0}" type="sibTrans" cxnId="{F894F59F-8248-4C33-AE5A-0E8D4134FFFB}">
      <dgm:prSet/>
      <dgm:spPr/>
      <dgm:t>
        <a:bodyPr/>
        <a:lstStyle/>
        <a:p>
          <a:endParaRPr kumimoji="1" lang="ja-JP" altLang="en-US"/>
        </a:p>
      </dgm:t>
    </dgm:pt>
    <dgm:pt modelId="{D8F389DD-6C1B-4BEE-8A43-EC931B6CA606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次のステージへ</a:t>
          </a:r>
          <a:endParaRPr kumimoji="1" lang="ja-JP" altLang="en-US" sz="2800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gm:t>
    </dgm:pt>
    <dgm:pt modelId="{3E25225A-0426-4599-B0DB-6ECC1D2285E1}" type="parTrans" cxnId="{CA13B4D7-C075-4B55-9E43-297635DA4B80}">
      <dgm:prSet/>
      <dgm:spPr/>
      <dgm:t>
        <a:bodyPr/>
        <a:lstStyle/>
        <a:p>
          <a:endParaRPr kumimoji="1" lang="ja-JP" altLang="en-US"/>
        </a:p>
      </dgm:t>
    </dgm:pt>
    <dgm:pt modelId="{8D17B2C6-213C-468C-9F12-B38BEC3EDDD4}" type="sibTrans" cxnId="{CA13B4D7-C075-4B55-9E43-297635DA4B80}">
      <dgm:prSet/>
      <dgm:spPr/>
      <dgm:t>
        <a:bodyPr/>
        <a:lstStyle/>
        <a:p>
          <a:endParaRPr kumimoji="1" lang="ja-JP" altLang="en-US"/>
        </a:p>
      </dgm:t>
    </dgm:pt>
    <dgm:pt modelId="{AD09D614-D5CD-4E65-9C72-D99E8617ABD1}" type="pres">
      <dgm:prSet presAssocID="{61B6B911-82A7-4BB6-BE67-648C752DA166}" presName="Name0" presStyleCnt="0">
        <dgm:presLayoutVars>
          <dgm:dir/>
          <dgm:resizeHandles val="exact"/>
        </dgm:presLayoutVars>
      </dgm:prSet>
      <dgm:spPr/>
    </dgm:pt>
    <dgm:pt modelId="{31017981-95A1-4998-BBCD-A9E14CDDA83C}" type="pres">
      <dgm:prSet presAssocID="{514A8F93-097D-4384-81F0-9EB96FD1110F}" presName="node" presStyleLbl="node1" presStyleIdx="0" presStyleCnt="3" custScaleY="59934">
        <dgm:presLayoutVars>
          <dgm:bulletEnabled val="1"/>
        </dgm:presLayoutVars>
      </dgm:prSet>
      <dgm:spPr/>
    </dgm:pt>
    <dgm:pt modelId="{81B9D687-84F0-4743-A2A4-66F4819E2477}" type="pres">
      <dgm:prSet presAssocID="{B64BDEAC-2406-4D86-A23D-418750063DCE}" presName="sibTrans" presStyleLbl="sibTrans2D1" presStyleIdx="0" presStyleCnt="2"/>
      <dgm:spPr/>
    </dgm:pt>
    <dgm:pt modelId="{F1249A07-4144-4A7E-82CC-F889AC7071FF}" type="pres">
      <dgm:prSet presAssocID="{B64BDEAC-2406-4D86-A23D-418750063DCE}" presName="connectorText" presStyleLbl="sibTrans2D1" presStyleIdx="0" presStyleCnt="2"/>
      <dgm:spPr/>
    </dgm:pt>
    <dgm:pt modelId="{EF8A3D94-3600-44AF-B989-4A6EC558C278}" type="pres">
      <dgm:prSet presAssocID="{00E528B0-176A-4587-82CA-231F5A861161}" presName="node" presStyleLbl="node1" presStyleIdx="1" presStyleCnt="3" custScaleY="59934">
        <dgm:presLayoutVars>
          <dgm:bulletEnabled val="1"/>
        </dgm:presLayoutVars>
      </dgm:prSet>
      <dgm:spPr/>
    </dgm:pt>
    <dgm:pt modelId="{535C5CA7-A4DA-4100-BAA6-6EDEC8847C43}" type="pres">
      <dgm:prSet presAssocID="{5F8384DF-8C36-4ADB-8CE2-CB1E40922FF0}" presName="sibTrans" presStyleLbl="sibTrans2D1" presStyleIdx="1" presStyleCnt="2"/>
      <dgm:spPr/>
    </dgm:pt>
    <dgm:pt modelId="{9C054A7A-069C-4964-AE8C-1269305A90D3}" type="pres">
      <dgm:prSet presAssocID="{5F8384DF-8C36-4ADB-8CE2-CB1E40922FF0}" presName="connectorText" presStyleLbl="sibTrans2D1" presStyleIdx="1" presStyleCnt="2"/>
      <dgm:spPr/>
    </dgm:pt>
    <dgm:pt modelId="{AB705642-A19A-4E8D-B253-719519B2750C}" type="pres">
      <dgm:prSet presAssocID="{D8F389DD-6C1B-4BEE-8A43-EC931B6CA606}" presName="node" presStyleLbl="node1" presStyleIdx="2" presStyleCnt="3" custScaleY="59934">
        <dgm:presLayoutVars>
          <dgm:bulletEnabled val="1"/>
        </dgm:presLayoutVars>
      </dgm:prSet>
      <dgm:spPr/>
    </dgm:pt>
  </dgm:ptLst>
  <dgm:cxnLst>
    <dgm:cxn modelId="{EE1ED759-DDC6-4DDC-9304-364016DF2074}" srcId="{61B6B911-82A7-4BB6-BE67-648C752DA166}" destId="{514A8F93-097D-4384-81F0-9EB96FD1110F}" srcOrd="0" destOrd="0" parTransId="{38C4BB11-616F-48BD-9A54-E8F171C83CFF}" sibTransId="{B64BDEAC-2406-4D86-A23D-418750063DCE}"/>
    <dgm:cxn modelId="{45050AE3-4D21-4CCA-B6C7-1F3DCEF12E98}" type="presOf" srcId="{B64BDEAC-2406-4D86-A23D-418750063DCE}" destId="{81B9D687-84F0-4743-A2A4-66F4819E2477}" srcOrd="0" destOrd="0" presId="urn:microsoft.com/office/officeart/2005/8/layout/process1"/>
    <dgm:cxn modelId="{3028FB32-D168-40FA-A8AF-EFFEAEEFE4BC}" type="presOf" srcId="{5F8384DF-8C36-4ADB-8CE2-CB1E40922FF0}" destId="{9C054A7A-069C-4964-AE8C-1269305A90D3}" srcOrd="1" destOrd="0" presId="urn:microsoft.com/office/officeart/2005/8/layout/process1"/>
    <dgm:cxn modelId="{CA13B4D7-C075-4B55-9E43-297635DA4B80}" srcId="{61B6B911-82A7-4BB6-BE67-648C752DA166}" destId="{D8F389DD-6C1B-4BEE-8A43-EC931B6CA606}" srcOrd="2" destOrd="0" parTransId="{3E25225A-0426-4599-B0DB-6ECC1D2285E1}" sibTransId="{8D17B2C6-213C-468C-9F12-B38BEC3EDDD4}"/>
    <dgm:cxn modelId="{AB86FE67-95F0-4FB2-9B57-2A9A9A65F600}" type="presOf" srcId="{61B6B911-82A7-4BB6-BE67-648C752DA166}" destId="{AD09D614-D5CD-4E65-9C72-D99E8617ABD1}" srcOrd="0" destOrd="0" presId="urn:microsoft.com/office/officeart/2005/8/layout/process1"/>
    <dgm:cxn modelId="{03205A3F-A8C8-4AAA-8F34-68A03629F509}" type="presOf" srcId="{5F8384DF-8C36-4ADB-8CE2-CB1E40922FF0}" destId="{535C5CA7-A4DA-4100-BAA6-6EDEC8847C43}" srcOrd="0" destOrd="0" presId="urn:microsoft.com/office/officeart/2005/8/layout/process1"/>
    <dgm:cxn modelId="{893AB2A2-4516-4B53-89CE-ADCDCF2E3D80}" type="presOf" srcId="{514A8F93-097D-4384-81F0-9EB96FD1110F}" destId="{31017981-95A1-4998-BBCD-A9E14CDDA83C}" srcOrd="0" destOrd="0" presId="urn:microsoft.com/office/officeart/2005/8/layout/process1"/>
    <dgm:cxn modelId="{E0DD4957-4F13-49E4-9790-0C13E7B34E91}" type="presOf" srcId="{00E528B0-176A-4587-82CA-231F5A861161}" destId="{EF8A3D94-3600-44AF-B989-4A6EC558C278}" srcOrd="0" destOrd="0" presId="urn:microsoft.com/office/officeart/2005/8/layout/process1"/>
    <dgm:cxn modelId="{50FD6E9A-F5F5-48B7-8D3A-40CEE309D6F0}" type="presOf" srcId="{D8F389DD-6C1B-4BEE-8A43-EC931B6CA606}" destId="{AB705642-A19A-4E8D-B253-719519B2750C}" srcOrd="0" destOrd="0" presId="urn:microsoft.com/office/officeart/2005/8/layout/process1"/>
    <dgm:cxn modelId="{F894F59F-8248-4C33-AE5A-0E8D4134FFFB}" srcId="{61B6B911-82A7-4BB6-BE67-648C752DA166}" destId="{00E528B0-176A-4587-82CA-231F5A861161}" srcOrd="1" destOrd="0" parTransId="{74925B17-4712-429C-A360-1F6C2E10CB92}" sibTransId="{5F8384DF-8C36-4ADB-8CE2-CB1E40922FF0}"/>
    <dgm:cxn modelId="{04120030-2E99-46F8-91BD-F5D2D9F94CED}" type="presOf" srcId="{B64BDEAC-2406-4D86-A23D-418750063DCE}" destId="{F1249A07-4144-4A7E-82CC-F889AC7071FF}" srcOrd="1" destOrd="0" presId="urn:microsoft.com/office/officeart/2005/8/layout/process1"/>
    <dgm:cxn modelId="{E7F4ED64-DDEA-48EE-9AFC-6FD6C39E54F9}" type="presParOf" srcId="{AD09D614-D5CD-4E65-9C72-D99E8617ABD1}" destId="{31017981-95A1-4998-BBCD-A9E14CDDA83C}" srcOrd="0" destOrd="0" presId="urn:microsoft.com/office/officeart/2005/8/layout/process1"/>
    <dgm:cxn modelId="{7E09CA8C-3135-479A-B61A-8542BA66656A}" type="presParOf" srcId="{AD09D614-D5CD-4E65-9C72-D99E8617ABD1}" destId="{81B9D687-84F0-4743-A2A4-66F4819E2477}" srcOrd="1" destOrd="0" presId="urn:microsoft.com/office/officeart/2005/8/layout/process1"/>
    <dgm:cxn modelId="{3F2FD630-64A3-43DE-9B3C-D6CB79F5D522}" type="presParOf" srcId="{81B9D687-84F0-4743-A2A4-66F4819E2477}" destId="{F1249A07-4144-4A7E-82CC-F889AC7071FF}" srcOrd="0" destOrd="0" presId="urn:microsoft.com/office/officeart/2005/8/layout/process1"/>
    <dgm:cxn modelId="{F58745AC-194C-4113-9AA2-4EA85712FC13}" type="presParOf" srcId="{AD09D614-D5CD-4E65-9C72-D99E8617ABD1}" destId="{EF8A3D94-3600-44AF-B989-4A6EC558C278}" srcOrd="2" destOrd="0" presId="urn:microsoft.com/office/officeart/2005/8/layout/process1"/>
    <dgm:cxn modelId="{10EBABEE-93FE-49B1-9901-F1EBB434F763}" type="presParOf" srcId="{AD09D614-D5CD-4E65-9C72-D99E8617ABD1}" destId="{535C5CA7-A4DA-4100-BAA6-6EDEC8847C43}" srcOrd="3" destOrd="0" presId="urn:microsoft.com/office/officeart/2005/8/layout/process1"/>
    <dgm:cxn modelId="{67FB75C9-A99E-498A-BDBF-9CBF8FCB2567}" type="presParOf" srcId="{535C5CA7-A4DA-4100-BAA6-6EDEC8847C43}" destId="{9C054A7A-069C-4964-AE8C-1269305A90D3}" srcOrd="0" destOrd="0" presId="urn:microsoft.com/office/officeart/2005/8/layout/process1"/>
    <dgm:cxn modelId="{5115D387-59ED-4227-9DE7-82093BD7C218}" type="presParOf" srcId="{AD09D614-D5CD-4E65-9C72-D99E8617ABD1}" destId="{AB705642-A19A-4E8D-B253-719519B275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02BC1-DF1F-489B-8F08-4EFA01C91F62}">
      <dsp:nvSpPr>
        <dsp:cNvPr id="0" name=""/>
        <dsp:cNvSpPr/>
      </dsp:nvSpPr>
      <dsp:spPr>
        <a:xfrm>
          <a:off x="7854" y="2796453"/>
          <a:ext cx="1915220" cy="1384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見下ろし</a:t>
          </a:r>
          <a:r>
            <a:rPr kumimoji="1" lang="en-US" altLang="ja-JP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/>
          </a:r>
          <a:br>
            <a:rPr kumimoji="1" lang="en-US" altLang="ja-JP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</a:br>
          <a:r>
            <a:rPr kumimoji="1" lang="en-US" altLang="ja-JP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Wave1</a:t>
          </a:r>
          <a:endParaRPr kumimoji="1" lang="ja-JP" altLang="en-US" sz="2400" kern="1200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sp:txBody>
      <dsp:txXfrm>
        <a:off x="48407" y="2837006"/>
        <a:ext cx="1834114" cy="1303483"/>
      </dsp:txXfrm>
    </dsp:sp>
    <dsp:sp modelId="{65787779-95A5-452C-A6E1-CC4AC9986340}">
      <dsp:nvSpPr>
        <dsp:cNvPr id="0" name=""/>
        <dsp:cNvSpPr/>
      </dsp:nvSpPr>
      <dsp:spPr>
        <a:xfrm>
          <a:off x="2114596" y="3251260"/>
          <a:ext cx="406026" cy="47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>
        <a:off x="2114596" y="3346255"/>
        <a:ext cx="284218" cy="284984"/>
      </dsp:txXfrm>
    </dsp:sp>
    <dsp:sp modelId="{9ADFFB2E-F704-4774-A3E3-748ABE041927}">
      <dsp:nvSpPr>
        <dsp:cNvPr id="0" name=""/>
        <dsp:cNvSpPr/>
      </dsp:nvSpPr>
      <dsp:spPr>
        <a:xfrm>
          <a:off x="2689162" y="2796453"/>
          <a:ext cx="1915220" cy="1384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見下ろし</a:t>
          </a:r>
          <a:r>
            <a:rPr kumimoji="1" lang="en-US" altLang="ja-JP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/>
          </a:r>
          <a:br>
            <a:rPr kumimoji="1" lang="en-US" altLang="ja-JP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</a:br>
          <a:r>
            <a:rPr kumimoji="1" lang="en-US" altLang="ja-JP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Wave2</a:t>
          </a:r>
          <a:endParaRPr kumimoji="1" lang="ja-JP" altLang="en-US" sz="2400" kern="1200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sp:txBody>
      <dsp:txXfrm>
        <a:off x="2729715" y="2837006"/>
        <a:ext cx="1834114" cy="1303483"/>
      </dsp:txXfrm>
    </dsp:sp>
    <dsp:sp modelId="{B1AB4F44-6F0B-4848-A644-31DBD54394FF}">
      <dsp:nvSpPr>
        <dsp:cNvPr id="0" name=""/>
        <dsp:cNvSpPr/>
      </dsp:nvSpPr>
      <dsp:spPr>
        <a:xfrm>
          <a:off x="4795905" y="3251260"/>
          <a:ext cx="406026" cy="47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>
        <a:off x="4795905" y="3346255"/>
        <a:ext cx="284218" cy="284984"/>
      </dsp:txXfrm>
    </dsp:sp>
    <dsp:sp modelId="{EDD0C99D-EAA3-43BE-9D40-C2EBFAFA8E7E}">
      <dsp:nvSpPr>
        <dsp:cNvPr id="0" name=""/>
        <dsp:cNvSpPr/>
      </dsp:nvSpPr>
      <dsp:spPr>
        <a:xfrm>
          <a:off x="5370471" y="2796453"/>
          <a:ext cx="1915220" cy="1384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見下ろし</a:t>
          </a:r>
          <a:r>
            <a:rPr kumimoji="1" lang="en-US" altLang="ja-JP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/>
          </a:r>
          <a:br>
            <a:rPr kumimoji="1" lang="en-US" altLang="ja-JP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</a:br>
          <a:r>
            <a:rPr kumimoji="1" lang="en-US" altLang="ja-JP" sz="24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Wave3</a:t>
          </a:r>
          <a:endParaRPr kumimoji="1" lang="ja-JP" altLang="en-US" sz="2400" kern="1200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sp:txBody>
      <dsp:txXfrm>
        <a:off x="5411024" y="2837006"/>
        <a:ext cx="1834114" cy="1303483"/>
      </dsp:txXfrm>
    </dsp:sp>
    <dsp:sp modelId="{8C1F1715-A7DE-4C82-921F-CA441CD44C3C}">
      <dsp:nvSpPr>
        <dsp:cNvPr id="0" name=""/>
        <dsp:cNvSpPr/>
      </dsp:nvSpPr>
      <dsp:spPr>
        <a:xfrm>
          <a:off x="7477213" y="3251260"/>
          <a:ext cx="406026" cy="47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>
        <a:off x="7477213" y="3346255"/>
        <a:ext cx="284218" cy="284984"/>
      </dsp:txXfrm>
    </dsp:sp>
    <dsp:sp modelId="{73E38DA7-B053-41F5-88BA-F9681AB67989}">
      <dsp:nvSpPr>
        <dsp:cNvPr id="0" name=""/>
        <dsp:cNvSpPr/>
      </dsp:nvSpPr>
      <dsp:spPr>
        <a:xfrm>
          <a:off x="8051779" y="2796453"/>
          <a:ext cx="3370366" cy="1384589"/>
        </a:xfrm>
        <a:prstGeom prst="roundRect">
          <a:avLst>
            <a:gd name="adj" fmla="val 10000"/>
          </a:avLst>
        </a:prstGeom>
        <a:solidFill>
          <a:srgbClr val="FF71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カメラを後ろに</a:t>
          </a:r>
          <a:r>
            <a:rPr kumimoji="1" lang="en-US" altLang="ja-JP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/>
          </a:r>
          <a:br>
            <a:rPr kumimoji="1" lang="en-US" altLang="ja-JP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</a:br>
          <a:r>
            <a:rPr kumimoji="1" lang="ja-JP" altLang="en-US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回して</a:t>
          </a:r>
          <a:r>
            <a:rPr kumimoji="1" lang="en-US" altLang="ja-JP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3D</a:t>
          </a:r>
          <a:r>
            <a:rPr kumimoji="1" lang="ja-JP" altLang="en-US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ボス戦</a:t>
          </a:r>
          <a:endParaRPr kumimoji="1" lang="ja-JP" altLang="en-US" sz="2800" kern="1200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sp:txBody>
      <dsp:txXfrm>
        <a:off x="8092332" y="2837006"/>
        <a:ext cx="3289260" cy="1303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17981-95A1-4998-BBCD-A9E14CDDA83C}">
      <dsp:nvSpPr>
        <dsp:cNvPr id="0" name=""/>
        <dsp:cNvSpPr/>
      </dsp:nvSpPr>
      <dsp:spPr>
        <a:xfrm>
          <a:off x="15781" y="673182"/>
          <a:ext cx="3031338" cy="115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ステージ攻略</a:t>
          </a:r>
          <a:endParaRPr kumimoji="1" lang="ja-JP" altLang="en-US" sz="2800" kern="1200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sp:txBody>
      <dsp:txXfrm>
        <a:off x="49563" y="706964"/>
        <a:ext cx="2963774" cy="1085853"/>
      </dsp:txXfrm>
    </dsp:sp>
    <dsp:sp modelId="{81B9D687-84F0-4743-A2A4-66F4819E2477}">
      <dsp:nvSpPr>
        <dsp:cNvPr id="0" name=""/>
        <dsp:cNvSpPr/>
      </dsp:nvSpPr>
      <dsp:spPr>
        <a:xfrm>
          <a:off x="3350254" y="874005"/>
          <a:ext cx="642643" cy="7517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200" kern="1200"/>
        </a:p>
      </dsp:txBody>
      <dsp:txXfrm>
        <a:off x="3350254" y="1024359"/>
        <a:ext cx="449850" cy="451063"/>
      </dsp:txXfrm>
    </dsp:sp>
    <dsp:sp modelId="{EF8A3D94-3600-44AF-B989-4A6EC558C278}">
      <dsp:nvSpPr>
        <dsp:cNvPr id="0" name=""/>
        <dsp:cNvSpPr/>
      </dsp:nvSpPr>
      <dsp:spPr>
        <a:xfrm>
          <a:off x="4259655" y="673182"/>
          <a:ext cx="3031338" cy="115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獲得ポイントで</a:t>
          </a:r>
          <a:r>
            <a:rPr kumimoji="1" lang="en-US" altLang="ja-JP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/>
          </a:r>
          <a:br>
            <a:rPr kumimoji="1" lang="en-US" altLang="ja-JP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</a:br>
          <a:r>
            <a:rPr kumimoji="1" lang="ja-JP" altLang="en-US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自分を強化</a:t>
          </a:r>
          <a:endParaRPr kumimoji="1" lang="ja-JP" altLang="en-US" sz="2800" kern="1200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sp:txBody>
      <dsp:txXfrm>
        <a:off x="4293437" y="706964"/>
        <a:ext cx="2963774" cy="1085853"/>
      </dsp:txXfrm>
    </dsp:sp>
    <dsp:sp modelId="{535C5CA7-A4DA-4100-BAA6-6EDEC8847C43}">
      <dsp:nvSpPr>
        <dsp:cNvPr id="0" name=""/>
        <dsp:cNvSpPr/>
      </dsp:nvSpPr>
      <dsp:spPr>
        <a:xfrm>
          <a:off x="7594128" y="874005"/>
          <a:ext cx="642643" cy="7517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200" kern="1200"/>
        </a:p>
      </dsp:txBody>
      <dsp:txXfrm>
        <a:off x="7594128" y="1024359"/>
        <a:ext cx="449850" cy="451063"/>
      </dsp:txXfrm>
    </dsp:sp>
    <dsp:sp modelId="{AB705642-A19A-4E8D-B253-719519B2750C}">
      <dsp:nvSpPr>
        <dsp:cNvPr id="0" name=""/>
        <dsp:cNvSpPr/>
      </dsp:nvSpPr>
      <dsp:spPr>
        <a:xfrm>
          <a:off x="8503529" y="673182"/>
          <a:ext cx="3031338" cy="115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コーポレート・ロゴＢ" panose="02000600000000000000" pitchFamily="2" charset="-128"/>
              <a:ea typeface="コーポレート・ロゴＢ" panose="02000600000000000000" pitchFamily="2" charset="-128"/>
            </a:rPr>
            <a:t>次のステージへ</a:t>
          </a:r>
          <a:endParaRPr kumimoji="1" lang="ja-JP" altLang="en-US" sz="2800" kern="1200" dirty="0">
            <a:latin typeface="コーポレート・ロゴＢ" panose="02000600000000000000" pitchFamily="2" charset="-128"/>
            <a:ea typeface="コーポレート・ロゴＢ" panose="02000600000000000000" pitchFamily="2" charset="-128"/>
          </a:endParaRPr>
        </a:p>
      </dsp:txBody>
      <dsp:txXfrm>
        <a:off x="8537311" y="706964"/>
        <a:ext cx="2963774" cy="1085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9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0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6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49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77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4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15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2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35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30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7620-E278-434E-933D-C9A7FB0FE032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32E4-FEAB-4FF1-8635-EF9319EBA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920596" y="23025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死光虫</a:t>
            </a:r>
            <a:endParaRPr kumimoji="1" lang="ja-JP" altLang="en-US" sz="54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09600" y="1288473"/>
            <a:ext cx="3920836" cy="69272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ステージの流れ</a:t>
            </a:r>
            <a:endParaRPr kumimoji="1" lang="ja-JP" altLang="en-US" sz="40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151205333"/>
              </p:ext>
            </p:extLst>
          </p:nvPr>
        </p:nvGraphicFramePr>
        <p:xfrm>
          <a:off x="381000" y="-652896"/>
          <a:ext cx="11430000" cy="697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758002" y="3283607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8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←ここでカメラ遷移</a:t>
            </a:r>
            <a:endParaRPr kumimoji="1" lang="ja-JP" altLang="en-US" sz="2800" dirty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09600" y="4027939"/>
            <a:ext cx="6400800" cy="2495550"/>
          </a:xfrm>
          <a:prstGeom prst="wedgeRoundRectCallout">
            <a:avLst>
              <a:gd name="adj1" fmla="val -30059"/>
              <a:gd name="adj2" fmla="val -634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78" y="4135120"/>
            <a:ext cx="4055444" cy="2281187"/>
          </a:xfrm>
          <a:prstGeom prst="rect">
            <a:avLst/>
          </a:prstGeom>
        </p:spPr>
      </p:pic>
      <p:sp>
        <p:nvSpPr>
          <p:cNvPr id="11" name="角丸四角形吹き出し 10"/>
          <p:cNvSpPr/>
          <p:nvPr/>
        </p:nvSpPr>
        <p:spPr>
          <a:xfrm>
            <a:off x="8373555" y="4010159"/>
            <a:ext cx="3666045" cy="2495550"/>
          </a:xfrm>
          <a:prstGeom prst="wedgeRoundRectCallout">
            <a:avLst>
              <a:gd name="adj1" fmla="val -19147"/>
              <a:gd name="adj2" fmla="val -6574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23" y="4317440"/>
            <a:ext cx="3343977" cy="18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95252" y="249615"/>
            <a:ext cx="9525000" cy="8085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9550" y="296377"/>
            <a:ext cx="1208536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/>
                </a:solidFill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ゲームの仕様について（</a:t>
            </a:r>
            <a:r>
              <a:rPr lang="en-US" altLang="ja-JP" sz="4400" dirty="0" smtClean="0">
                <a:solidFill>
                  <a:schemeClr val="bg1"/>
                </a:solidFill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2D/3D</a:t>
            </a:r>
            <a:r>
              <a:rPr lang="ja-JP" altLang="en-US" sz="4400" dirty="0" smtClean="0">
                <a:solidFill>
                  <a:schemeClr val="bg1"/>
                </a:solidFill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共通</a:t>
            </a:r>
            <a:r>
              <a:rPr kumimoji="1" lang="ja-JP" altLang="en-US" sz="4400" dirty="0" smtClean="0">
                <a:solidFill>
                  <a:schemeClr val="bg1"/>
                </a:solidFill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）</a:t>
            </a:r>
            <a:endParaRPr kumimoji="1" lang="en-US" altLang="ja-JP" sz="4400" dirty="0" smtClean="0">
              <a:solidFill>
                <a:schemeClr val="bg1"/>
              </a:solidFill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  <a:p>
            <a:endParaRPr lang="en-US" altLang="ja-JP" sz="2000" dirty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kumimoji="1"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・敵にダメージを与える手段は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突進して自爆する</a:t>
            </a:r>
            <a:r>
              <a:rPr kumimoji="1"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ことのみ</a:t>
            </a:r>
            <a:endParaRPr kumimoji="1"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・右上に表示されている　　　　　　　バーは寿命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kumimoji="1" lang="ja-JP" altLang="en-US" sz="3200" dirty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　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時間経過でなくなると死ぬ</a:t>
            </a:r>
            <a:endParaRPr kumimoji="1" lang="en-US" altLang="ja-JP" sz="3200" dirty="0" smtClean="0">
              <a:solidFill>
                <a:srgbClr val="FF0000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pPr algn="ctr"/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↓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kumimoji="1"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「寿命がなくなるまでに敵の攻撃を避けながら特攻するゲーム」</a:t>
            </a:r>
            <a:endParaRPr kumimoji="1"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kumimoji="1"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・寿命が減れば減るほど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攻撃力が上がる＆発光する</a:t>
            </a:r>
            <a:endParaRPr kumimoji="1" lang="en-US" altLang="ja-JP" sz="3200" dirty="0" smtClean="0">
              <a:solidFill>
                <a:srgbClr val="FF0000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・自機が死ぬと星になる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kumimoji="1" lang="ja-JP" altLang="en-US" sz="3200" dirty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　</a:t>
            </a:r>
            <a:r>
              <a:rPr kumimoji="1"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星は背景に表示されていき、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多くなるとマップが明るくなる</a:t>
            </a:r>
            <a:endParaRPr kumimoji="1" lang="en-US" altLang="ja-JP" sz="3200" dirty="0" smtClean="0">
              <a:solidFill>
                <a:srgbClr val="FF0000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　</a:t>
            </a:r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（最初のマップは暗い）</a:t>
            </a:r>
            <a:endParaRPr lang="en-US" altLang="ja-JP" sz="3200" dirty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5" b="88239"/>
          <a:stretch/>
        </p:blipFill>
        <p:spPr>
          <a:xfrm>
            <a:off x="4867680" y="1791324"/>
            <a:ext cx="2590800" cy="5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52398" y="282089"/>
            <a:ext cx="7410450" cy="8085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9550" y="295313"/>
            <a:ext cx="78518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/>
                </a:solidFill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ゲームの仕様について（</a:t>
            </a:r>
            <a:r>
              <a:rPr lang="en-US" altLang="ja-JP" sz="4400" dirty="0" smtClean="0">
                <a:solidFill>
                  <a:schemeClr val="bg1"/>
                </a:solidFill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2D</a:t>
            </a:r>
            <a:r>
              <a:rPr kumimoji="1" lang="ja-JP" altLang="en-US" sz="4400" dirty="0" smtClean="0">
                <a:solidFill>
                  <a:schemeClr val="bg1"/>
                </a:solidFill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）</a:t>
            </a:r>
            <a:endParaRPr kumimoji="1" lang="en-US" altLang="ja-JP" sz="4400" dirty="0" smtClean="0">
              <a:solidFill>
                <a:schemeClr val="bg1"/>
              </a:solidFill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  <a:p>
            <a:endParaRPr lang="en-US" altLang="ja-JP" sz="2000" dirty="0">
              <a:solidFill>
                <a:schemeClr val="bg1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kumimoji="1"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・十字</a:t>
            </a:r>
            <a:r>
              <a:rPr kumimoji="1" lang="en-US" altLang="ja-JP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or</a:t>
            </a:r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左スライドパッドで移動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</a:t>
            </a:r>
            <a:r>
              <a:rPr lang="en-US" altLang="ja-JP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A</a:t>
            </a:r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キーでダッシュ（寿命ちょっと減る）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24828" y="5893653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70C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キー操作についてはコンフィグで変更可能</a:t>
            </a:r>
            <a:endParaRPr kumimoji="1" lang="en-US" altLang="ja-JP" sz="2800" dirty="0" smtClean="0">
              <a:solidFill>
                <a:srgbClr val="0070C0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pPr algn="ctr"/>
            <a:r>
              <a:rPr lang="en-US" altLang="ja-JP" sz="2800" dirty="0">
                <a:solidFill>
                  <a:srgbClr val="0070C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※</a:t>
            </a:r>
            <a:r>
              <a:rPr lang="ja-JP" altLang="en-US" sz="2800" dirty="0" smtClean="0">
                <a:solidFill>
                  <a:srgbClr val="0070C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左利きの人にも配慮する</a:t>
            </a:r>
            <a:endParaRPr lang="en-US" altLang="ja-JP" dirty="0">
              <a:solidFill>
                <a:srgbClr val="0070C0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52398" y="2834504"/>
            <a:ext cx="7410450" cy="8085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9550" y="2848794"/>
            <a:ext cx="92464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/>
                </a:solidFill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ゲームの仕様について（</a:t>
            </a:r>
            <a:r>
              <a:rPr lang="en-US" altLang="ja-JP" sz="4400" dirty="0" smtClean="0">
                <a:solidFill>
                  <a:schemeClr val="bg1"/>
                </a:solidFill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3D</a:t>
            </a:r>
            <a:r>
              <a:rPr kumimoji="1" lang="ja-JP" altLang="en-US" sz="4400" dirty="0" smtClean="0">
                <a:solidFill>
                  <a:schemeClr val="bg1"/>
                </a:solidFill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）</a:t>
            </a:r>
            <a:endParaRPr kumimoji="1" lang="en-US" altLang="ja-JP" sz="4400" dirty="0" smtClean="0">
              <a:solidFill>
                <a:schemeClr val="bg1"/>
              </a:solidFill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  <a:p>
            <a:endParaRPr lang="en-US" altLang="ja-JP" sz="2000" dirty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kumimoji="1"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・十字</a:t>
            </a:r>
            <a:r>
              <a:rPr kumimoji="1" lang="en-US" altLang="ja-JP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or</a:t>
            </a:r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左スライドパッドで移動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</a:t>
            </a:r>
            <a:r>
              <a:rPr lang="en-US" altLang="ja-JP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A</a:t>
            </a:r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で加速、</a:t>
            </a:r>
            <a:r>
              <a:rPr lang="en-US" altLang="ja-JP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B</a:t>
            </a:r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で減速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・前にしか進めない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</a:t>
            </a:r>
            <a:r>
              <a:rPr lang="en-US" altLang="ja-JP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BOSS</a:t>
            </a:r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を通り過ぎても死ぬ</a:t>
            </a:r>
            <a:r>
              <a:rPr lang="ja-JP" altLang="en-US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（後ろにブラックホールがある設定）</a:t>
            </a:r>
            <a:endParaRPr lang="en-US" altLang="ja-JP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061379" y="2848794"/>
            <a:ext cx="3597221" cy="2062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9084134" y="2881461"/>
            <a:ext cx="1551709" cy="15517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BOSS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9277246" y="3693581"/>
            <a:ext cx="632103" cy="63210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9451790" y="3131135"/>
            <a:ext cx="0" cy="1497419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8913957" y="3965609"/>
            <a:ext cx="2259140" cy="5503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9338050" y="49234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B050"/>
                </a:solidFill>
              </a:rPr>
              <a:t>●</a:t>
            </a:r>
            <a:r>
              <a:rPr kumimoji="1" lang="en-US" altLang="ja-JP" dirty="0" smtClean="0">
                <a:solidFill>
                  <a:srgbClr val="00B050"/>
                </a:solidFill>
              </a:rPr>
              <a:t>=</a:t>
            </a:r>
            <a:r>
              <a:rPr kumimoji="1" lang="ja-JP" altLang="en-US" dirty="0" smtClean="0">
                <a:solidFill>
                  <a:srgbClr val="00B050"/>
                </a:solidFill>
              </a:rPr>
              <a:t>自機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111109061"/>
              </p:ext>
            </p:extLst>
          </p:nvPr>
        </p:nvGraphicFramePr>
        <p:xfrm>
          <a:off x="298450" y="433917"/>
          <a:ext cx="11550650" cy="249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角丸四角形 7"/>
          <p:cNvSpPr/>
          <p:nvPr/>
        </p:nvSpPr>
        <p:spPr>
          <a:xfrm>
            <a:off x="298450" y="278823"/>
            <a:ext cx="4349750" cy="69272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ゲーム全体の流れ</a:t>
            </a:r>
            <a:endParaRPr kumimoji="1" lang="ja-JP" altLang="en-US" sz="40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62952" y="2542119"/>
            <a:ext cx="882164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終了時の残機</a:t>
            </a:r>
            <a:r>
              <a:rPr lang="en-US" altLang="ja-JP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/</a:t>
            </a:r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ステージ開始時の残機 を使って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スコアを算出する→</a:t>
            </a:r>
            <a:r>
              <a:rPr lang="ja-JP" altLang="en-US" sz="3200" dirty="0" smtClean="0">
                <a:solidFill>
                  <a:srgbClr val="FF000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使用できるポイントになる</a:t>
            </a:r>
            <a:endParaRPr lang="en-US" altLang="ja-JP" sz="3200" dirty="0" smtClean="0">
              <a:solidFill>
                <a:srgbClr val="FF0000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endParaRPr lang="en-US" altLang="ja-JP" sz="3200" dirty="0">
              <a:solidFill>
                <a:srgbClr val="FF0000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6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ポイントを使って強化</a:t>
            </a:r>
            <a:endParaRPr lang="en-US" altLang="ja-JP" sz="36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endParaRPr lang="en-US" altLang="ja-JP" sz="14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・ステージ開始時の残機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・攻撃力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・寿命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03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42900" y="207385"/>
            <a:ext cx="2719387" cy="69272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シナリオ</a:t>
            </a:r>
            <a:endParaRPr kumimoji="1" lang="ja-JP" altLang="en-US" sz="4000" dirty="0"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262" y="1005706"/>
            <a:ext cx="962314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FF0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※</a:t>
            </a:r>
            <a:r>
              <a:rPr lang="ja-JP" altLang="en-US" sz="3200" dirty="0" smtClean="0">
                <a:solidFill>
                  <a:srgbClr val="FFFF0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オープニング</a:t>
            </a:r>
            <a:endParaRPr lang="en-US" altLang="ja-JP" sz="3200" dirty="0" smtClean="0">
              <a:solidFill>
                <a:srgbClr val="FFFF00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あるところに「死光虫」という虫がいました。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ものすごく寿命が短い虫でした。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その代わりに</a:t>
            </a:r>
            <a:r>
              <a:rPr lang="ja-JP" altLang="en-US" sz="3200" dirty="0" smtClean="0">
                <a:solidFill>
                  <a:srgbClr val="FF000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どこにでも行ける力</a:t>
            </a:r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と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死神を見る力</a:t>
            </a:r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を持っていました。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死光虫は決意しました。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みんな</a:t>
            </a:r>
            <a:r>
              <a:rPr lang="ja-JP" altLang="en-US" sz="3200" dirty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で</a:t>
            </a:r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集まって死神を全て倒せば不死になれる、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死神を倒すにはこちらも死をぶつけるしかない。</a:t>
            </a:r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endParaRPr lang="en-US" altLang="ja-JP" sz="3200" dirty="0" smtClean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32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こうして死光虫と死神の戦いが始まりました。</a:t>
            </a:r>
            <a:endParaRPr lang="en-US" altLang="ja-JP" sz="3200" dirty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6840" y="2613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70C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紙芝居風</a:t>
            </a:r>
            <a:r>
              <a:rPr lang="ja-JP" altLang="en-US" sz="3200" dirty="0" smtClean="0">
                <a:solidFill>
                  <a:srgbClr val="0070C0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の演出</a:t>
            </a:r>
            <a:endParaRPr lang="en-US" altLang="ja-JP" sz="3200" dirty="0" smtClean="0">
              <a:solidFill>
                <a:srgbClr val="0070C0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9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0" y="976740"/>
            <a:ext cx="12192000" cy="50390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6" y="1613325"/>
            <a:ext cx="3717754" cy="247850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79" y="1613324"/>
            <a:ext cx="3717754" cy="24785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12" y="1613324"/>
            <a:ext cx="3717754" cy="2478502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3804441" y="2355270"/>
            <a:ext cx="566398" cy="99461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7734395" y="2355270"/>
            <a:ext cx="566398" cy="99461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4646" y="1699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エンディング案</a:t>
            </a:r>
            <a:endParaRPr kumimoji="1" lang="ja-JP" altLang="en-US" sz="3600" dirty="0"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5363" y="4356717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死神のボスを倒して</a:t>
            </a:r>
            <a:endParaRPr kumimoji="1" lang="en-US" altLang="ja-JP" sz="2800" dirty="0" smtClean="0">
              <a:solidFill>
                <a:schemeClr val="bg1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（闇が開けて）</a:t>
            </a:r>
            <a:endParaRPr kumimoji="1" lang="en-US" altLang="ja-JP" sz="2800" dirty="0" smtClean="0">
              <a:solidFill>
                <a:schemeClr val="bg1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宇宙</a:t>
            </a:r>
            <a:r>
              <a:rPr lang="ja-JP" altLang="en-US" sz="2800" dirty="0" smtClean="0">
                <a:solidFill>
                  <a:schemeClr val="bg1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に行った虫</a:t>
            </a:r>
            <a:endParaRPr kumimoji="1" lang="ja-JP" altLang="en-US" sz="2800" dirty="0">
              <a:solidFill>
                <a:schemeClr val="bg1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8075" y="4356717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今まで死んだ仲間を</a:t>
            </a:r>
            <a:endParaRPr kumimoji="1" lang="en-US" altLang="ja-JP" sz="2800" dirty="0" smtClean="0">
              <a:solidFill>
                <a:schemeClr val="bg1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連れて地球に落ちる</a:t>
            </a:r>
            <a:endParaRPr kumimoji="1" lang="ja-JP" altLang="en-US" sz="2800" dirty="0">
              <a:solidFill>
                <a:schemeClr val="bg1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40787" y="4356717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流星のように落ちる</a:t>
            </a:r>
            <a:endParaRPr kumimoji="1" lang="en-US" altLang="ja-JP" sz="2800" dirty="0" smtClean="0">
              <a:solidFill>
                <a:schemeClr val="bg1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仲間</a:t>
            </a:r>
            <a:r>
              <a:rPr lang="ja-JP" altLang="en-US" sz="2800" dirty="0" smtClean="0">
                <a:solidFill>
                  <a:schemeClr val="bg1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たちと</a:t>
            </a:r>
            <a:endParaRPr lang="en-US" altLang="ja-JP" sz="2800" dirty="0" smtClean="0">
              <a:solidFill>
                <a:schemeClr val="bg1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生き残った虫たち</a:t>
            </a:r>
            <a:endParaRPr kumimoji="1" lang="ja-JP" altLang="en-US" sz="2800" dirty="0">
              <a:solidFill>
                <a:schemeClr val="bg1"/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5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306</Words>
  <Application>Microsoft Office PowerPoint</Application>
  <PresentationFormat>ワイド画面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07やさしさゴシックボールド</vt:lpstr>
      <vt:lpstr>コーポレート・ロゴＢ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GC1835</dc:creator>
  <cp:lastModifiedBy>GC1835</cp:lastModifiedBy>
  <cp:revision>64</cp:revision>
  <dcterms:created xsi:type="dcterms:W3CDTF">2019-02-07T00:45:13Z</dcterms:created>
  <dcterms:modified xsi:type="dcterms:W3CDTF">2019-02-07T05:37:33Z</dcterms:modified>
</cp:coreProperties>
</file>