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odrigorgs.github.io/aulas/mata56/aula06-prolog-listas" TargetMode="External"/><Relationship Id="rId2" Type="http://schemas.openxmlformats.org/officeDocument/2006/relationships/hyperlink" Target="https://www.swi-prolog.org/pldoc/doc_for?object=manu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496564"/>
            <a:ext cx="8825658" cy="2677648"/>
          </a:xfrm>
        </p:spPr>
        <p:txBody>
          <a:bodyPr/>
          <a:lstStyle/>
          <a:p>
            <a:r>
              <a:rPr lang="pt-BR" dirty="0" smtClean="0"/>
              <a:t>Paradigma de Programação Lógica – Primeiro trabalho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154955" y="3352341"/>
            <a:ext cx="8825658" cy="861420"/>
          </a:xfrm>
        </p:spPr>
        <p:txBody>
          <a:bodyPr/>
          <a:lstStyle/>
          <a:p>
            <a:r>
              <a:rPr lang="pt-BR" dirty="0" smtClean="0"/>
              <a:t>Aluno: </a:t>
            </a:r>
            <a:r>
              <a:rPr lang="pt-BR" dirty="0" err="1" smtClean="0"/>
              <a:t>diego</a:t>
            </a:r>
            <a:r>
              <a:rPr lang="pt-BR" dirty="0" smtClean="0"/>
              <a:t> Takahashi</a:t>
            </a:r>
          </a:p>
          <a:p>
            <a:r>
              <a:rPr lang="pt-BR" dirty="0" err="1" smtClean="0"/>
              <a:t>ra</a:t>
            </a:r>
            <a:r>
              <a:rPr lang="pt-BR" dirty="0" smtClean="0"/>
              <a:t>: 109889</a:t>
            </a:r>
          </a:p>
        </p:txBody>
      </p:sp>
    </p:spTree>
    <p:extLst>
      <p:ext uri="{BB962C8B-B14F-4D97-AF65-F5344CB8AC3E}">
        <p14:creationId xmlns:p14="http://schemas.microsoft.com/office/powerpoint/2010/main" val="416448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Foi proposto a criação de um protótipo de um sistema de </a:t>
            </a:r>
            <a:r>
              <a:rPr lang="pt-BR" dirty="0"/>
              <a:t>diagnóstico médico que </a:t>
            </a:r>
            <a:r>
              <a:rPr lang="pt-BR" dirty="0" smtClean="0"/>
              <a:t>interaja com  o usuário </a:t>
            </a:r>
            <a:r>
              <a:rPr lang="pt-BR" dirty="0"/>
              <a:t>solicitando informações </a:t>
            </a:r>
            <a:r>
              <a:rPr lang="pt-BR" dirty="0" smtClean="0"/>
              <a:t>de sintomas </a:t>
            </a:r>
            <a:r>
              <a:rPr lang="pt-BR" dirty="0"/>
              <a:t>que o paciente esteja </a:t>
            </a:r>
            <a:r>
              <a:rPr lang="pt-BR" dirty="0" smtClean="0"/>
              <a:t>sentindo, assim o software irá buscar na base de conhecimento a possível doença do paciente ou caso não seja capaz de diagnosticar a doença do paciente ele vai sugerir ao mesmo uma visita a um médico.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847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27" y="3143517"/>
            <a:ext cx="3629532" cy="92405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7723" y="2555628"/>
            <a:ext cx="8761412" cy="3416300"/>
          </a:xfrm>
        </p:spPr>
        <p:txBody>
          <a:bodyPr/>
          <a:lstStyle/>
          <a:p>
            <a:r>
              <a:rPr lang="pt-BR" dirty="0" smtClean="0"/>
              <a:t>Regra que busca a doença baseado no sintoma.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Regra que recebe os sintomas do paciente, enquanto ele não inserir a palavra “fim.”.</a:t>
            </a:r>
            <a:endParaRPr lang="pt-BR" dirty="0"/>
          </a:p>
        </p:txBody>
      </p:sp>
      <p:pic>
        <p:nvPicPr>
          <p:cNvPr id="7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898" y="4655460"/>
            <a:ext cx="4334480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0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Regra que gera uma lista com todas possíveis doenças.</a:t>
            </a:r>
            <a:endParaRPr lang="pt-BR" dirty="0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06" y="3254227"/>
            <a:ext cx="414395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3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Simulação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810" y="2356770"/>
            <a:ext cx="7493330" cy="423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9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Após escrever continuar o sistema pede os sintomas.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Nesse caso vamos escrever os sintomas febre e </a:t>
            </a:r>
            <a:r>
              <a:rPr lang="pt-BR" dirty="0" smtClean="0"/>
              <a:t>fadiga.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51" y="3225648"/>
            <a:ext cx="7192379" cy="108600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465" y="4937969"/>
            <a:ext cx="4591691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8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 txBox="1">
            <a:spLocks/>
          </p:cNvSpPr>
          <p:nvPr/>
        </p:nvSpPr>
        <p:spPr>
          <a:xfrm>
            <a:off x="1178704" y="368961"/>
            <a:ext cx="8761412" cy="34163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Após escrever ‘fim.’ o sistema retornará as seguintes doenças e as mensagens de conclusão.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865" y="1092009"/>
            <a:ext cx="7113091" cy="437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6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Caso o paciente desejar ver os demais possíveis sintomas da doença ‘dengue’ ele pode escrever todos ‘sintomas(dengue).’.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48" y="3249653"/>
            <a:ext cx="3180017" cy="214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5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SWI-PROLOG. Manual. Disponível em&lt;</a:t>
            </a: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www.swi-prolog.org/pldoc/doc_for?object=manual</a:t>
            </a:r>
            <a:r>
              <a:rPr lang="pt-BR" dirty="0" smtClean="0"/>
              <a:t> &gt;. </a:t>
            </a:r>
            <a:r>
              <a:rPr lang="pt-BR" dirty="0"/>
              <a:t>A</a:t>
            </a:r>
            <a:r>
              <a:rPr lang="pt-BR" dirty="0" smtClean="0"/>
              <a:t>cessado em 25 de fevereiro de 2021.</a:t>
            </a:r>
          </a:p>
          <a:p>
            <a:r>
              <a:rPr lang="pt-BR" dirty="0" smtClean="0"/>
              <a:t>IGARASHI, Wagner. Paradigma de programação lógica e funcional. Slides. Acesso </a:t>
            </a:r>
            <a:r>
              <a:rPr lang="pt-BR" dirty="0"/>
              <a:t>em: </a:t>
            </a:r>
            <a:r>
              <a:rPr lang="pt-BR" dirty="0" smtClean="0"/>
              <a:t>25/02/2021.</a:t>
            </a:r>
          </a:p>
          <a:p>
            <a:r>
              <a:rPr lang="pt-BR" dirty="0" smtClean="0"/>
              <a:t>ROCHA, Rodrigo. </a:t>
            </a:r>
            <a:r>
              <a:rPr lang="pt-BR" dirty="0" err="1" smtClean="0"/>
              <a:t>Prolog:listas</a:t>
            </a:r>
            <a:r>
              <a:rPr lang="pt-BR" dirty="0" smtClean="0"/>
              <a:t>. </a:t>
            </a:r>
            <a:r>
              <a:rPr lang="pt-BR" dirty="0"/>
              <a:t>Disponível em: </a:t>
            </a:r>
            <a:r>
              <a:rPr lang="pt-BR" dirty="0" smtClean="0"/>
              <a:t>&lt;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rodrigorgs.github.io/aulas/mata56/aula06-prolog-listas</a:t>
            </a:r>
            <a:r>
              <a:rPr lang="pt-BR" dirty="0" smtClean="0"/>
              <a:t>&gt;. </a:t>
            </a:r>
            <a:r>
              <a:rPr lang="pt-BR" dirty="0"/>
              <a:t>Acesso em: 25/02/2021.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8548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157</TotalTime>
  <Words>232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Century Gothic</vt:lpstr>
      <vt:lpstr>Arial</vt:lpstr>
      <vt:lpstr>Wingdings 3</vt:lpstr>
      <vt:lpstr>Íon - Sala da Diretoria</vt:lpstr>
      <vt:lpstr>Paradigma de Programação Lógica – Primeiro trabalho</vt:lpstr>
      <vt:lpstr>Descrição</vt:lpstr>
      <vt:lpstr>Estrutura</vt:lpstr>
      <vt:lpstr>Estrutura</vt:lpstr>
      <vt:lpstr>Simulação</vt:lpstr>
      <vt:lpstr>Simulação</vt:lpstr>
      <vt:lpstr>Apresentação do PowerPoint</vt:lpstr>
      <vt:lpstr>Simulação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 de Programação Lógica – Primeiro trabalho</dc:title>
  <dc:creator>USER</dc:creator>
  <cp:lastModifiedBy>USER</cp:lastModifiedBy>
  <cp:revision>12</cp:revision>
  <dcterms:created xsi:type="dcterms:W3CDTF">2021-02-26T13:26:23Z</dcterms:created>
  <dcterms:modified xsi:type="dcterms:W3CDTF">2021-03-03T12:42:47Z</dcterms:modified>
</cp:coreProperties>
</file>