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37" r:id="rId7"/>
    <p:sldId id="325" r:id="rId8"/>
    <p:sldId id="338" r:id="rId9"/>
    <p:sldId id="340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145" d="100"/>
          <a:sy n="145" d="100"/>
        </p:scale>
        <p:origin x="6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34750" y="1169488"/>
            <a:ext cx="2116391" cy="4962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4513"/>
            <a:ext cx="2110951" cy="49826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43857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489169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0x4020_0000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2104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0x4010_FFFF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46550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0x4020_FFFF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0962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224410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4671251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241105"/>
            <a:ext cx="2113404" cy="428628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39615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0x4040_FFFF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3988562"/>
            <a:ext cx="2113404" cy="2481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368547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0x4050_0000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55291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0x4050_FFFF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558634"/>
            <a:ext cx="2113404" cy="2484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4185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0x4051_0000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AC006E-72D1-0990-AC9F-8B63A4F1F335}"/>
              </a:ext>
            </a:extLst>
          </p:cNvPr>
          <p:cNvSpPr/>
          <p:nvPr/>
        </p:nvSpPr>
        <p:spPr>
          <a:xfrm>
            <a:off x="4138724" y="5600453"/>
            <a:ext cx="2110951" cy="1717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7311E5-9643-B321-B546-0C0B0B6AD8BE}"/>
              </a:ext>
            </a:extLst>
          </p:cNvPr>
          <p:cNvSpPr/>
          <p:nvPr/>
        </p:nvSpPr>
        <p:spPr>
          <a:xfrm>
            <a:off x="4138724" y="5044683"/>
            <a:ext cx="2110951" cy="1717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C7D463D-9A9C-CB1A-D64E-5995AF924B3E}"/>
              </a:ext>
            </a:extLst>
          </p:cNvPr>
          <p:cNvSpPr/>
          <p:nvPr/>
        </p:nvSpPr>
        <p:spPr>
          <a:xfrm>
            <a:off x="4138724" y="3811425"/>
            <a:ext cx="2110951" cy="17172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52852</TotalTime>
  <Words>2685</Words>
  <Application>Microsoft Office PowerPoint</Application>
  <PresentationFormat>ワイド画面</PresentationFormat>
  <Paragraphs>1012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712</cp:revision>
  <dcterms:created xsi:type="dcterms:W3CDTF">2018-07-05T07:37:09Z</dcterms:created>
  <dcterms:modified xsi:type="dcterms:W3CDTF">2023-07-07T09:24:34Z</dcterms:modified>
</cp:coreProperties>
</file>