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332" r:id="rId3"/>
    <p:sldId id="333" r:id="rId4"/>
    <p:sldId id="337" r:id="rId5"/>
    <p:sldId id="330" r:id="rId6"/>
    <p:sldId id="334" r:id="rId7"/>
    <p:sldId id="331" r:id="rId8"/>
    <p:sldId id="335" r:id="rId9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7030A0"/>
    <a:srgbClr val="2E75B6"/>
    <a:srgbClr val="C55A11"/>
    <a:srgbClr val="0000FF"/>
    <a:srgbClr val="70AD47"/>
    <a:srgbClr val="660066"/>
    <a:srgbClr val="2B5880"/>
    <a:srgbClr val="1F4E7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2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63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66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44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8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22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17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11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5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52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13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6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フローチャート: 端子 52">
            <a:extLst>
              <a:ext uri="{FF2B5EF4-FFF2-40B4-BE49-F238E27FC236}">
                <a16:creationId xmlns:a16="http://schemas.microsoft.com/office/drawing/2014/main" id="{46BF05CE-F781-A8AD-BE67-932C5D23BA48}"/>
              </a:ext>
            </a:extLst>
          </p:cNvPr>
          <p:cNvSpPr/>
          <p:nvPr/>
        </p:nvSpPr>
        <p:spPr>
          <a:xfrm>
            <a:off x="946334" y="186100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A6A18EC-24B6-C10E-CAF7-4FA0069B61C7}"/>
              </a:ext>
            </a:extLst>
          </p:cNvPr>
          <p:cNvCxnSpPr>
            <a:cxnSpLocks/>
          </p:cNvCxnSpPr>
          <p:nvPr/>
        </p:nvCxnSpPr>
        <p:spPr>
          <a:xfrm>
            <a:off x="1594407" y="546140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0EC108D-8EF3-DC4D-7192-77BE17EDABF2}"/>
              </a:ext>
            </a:extLst>
          </p:cNvPr>
          <p:cNvCxnSpPr>
            <a:cxnSpLocks/>
          </p:cNvCxnSpPr>
          <p:nvPr/>
        </p:nvCxnSpPr>
        <p:spPr>
          <a:xfrm>
            <a:off x="1594407" y="5007765"/>
            <a:ext cx="0" cy="2881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35C6ED-D6FA-E4F9-EB0E-1A1F7380BB36}"/>
              </a:ext>
            </a:extLst>
          </p:cNvPr>
          <p:cNvSpPr/>
          <p:nvPr/>
        </p:nvSpPr>
        <p:spPr>
          <a:xfrm>
            <a:off x="6487577" y="14933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Access Request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E608CCC-255B-E93E-2165-51D69A449E3B}"/>
              </a:ext>
            </a:extLst>
          </p:cNvPr>
          <p:cNvCxnSpPr>
            <a:cxnSpLocks/>
          </p:cNvCxnSpPr>
          <p:nvPr/>
        </p:nvCxnSpPr>
        <p:spPr>
          <a:xfrm>
            <a:off x="7288456" y="197040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1529368-75D7-A455-7DCB-8A945481B6E8}"/>
              </a:ext>
            </a:extLst>
          </p:cNvPr>
          <p:cNvSpPr txBox="1"/>
          <p:nvPr/>
        </p:nvSpPr>
        <p:spPr>
          <a:xfrm>
            <a:off x="8280517" y="1427849"/>
            <a:ext cx="3562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Initialization Access Control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Data:0x0001001F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E42D482-1F9E-6E33-3B0C-00178F81FDC7}"/>
              </a:ext>
            </a:extLst>
          </p:cNvPr>
          <p:cNvCxnSpPr>
            <a:cxnSpLocks/>
          </p:cNvCxnSpPr>
          <p:nvPr/>
        </p:nvCxnSpPr>
        <p:spPr>
          <a:xfrm>
            <a:off x="8306893" y="149338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BA1E69E-6BD4-5811-026A-DB19CF2B6028}"/>
              </a:ext>
            </a:extLst>
          </p:cNvPr>
          <p:cNvSpPr/>
          <p:nvPr/>
        </p:nvSpPr>
        <p:spPr>
          <a:xfrm>
            <a:off x="800692" y="453361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29AADB4-E48E-EE51-5522-EC6F8C11D9E3}"/>
              </a:ext>
            </a:extLst>
          </p:cNvPr>
          <p:cNvSpPr txBox="1"/>
          <p:nvPr/>
        </p:nvSpPr>
        <p:spPr>
          <a:xfrm>
            <a:off x="2593633" y="4478110"/>
            <a:ext cx="2745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0x00073F03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974ED05-576A-0A10-8D32-FE398B8B5375}"/>
              </a:ext>
            </a:extLst>
          </p:cNvPr>
          <p:cNvCxnSpPr>
            <a:cxnSpLocks/>
          </p:cNvCxnSpPr>
          <p:nvPr/>
        </p:nvCxnSpPr>
        <p:spPr>
          <a:xfrm>
            <a:off x="2613614" y="453361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D347B52-1547-8A26-0956-C5E1673F9E6E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7279664" y="4937291"/>
            <a:ext cx="0" cy="8327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B946A3DC-697F-F1D9-A13C-3CBEABB64609}"/>
              </a:ext>
            </a:extLst>
          </p:cNvPr>
          <p:cNvCxnSpPr>
            <a:cxnSpLocks/>
          </p:cNvCxnSpPr>
          <p:nvPr/>
        </p:nvCxnSpPr>
        <p:spPr>
          <a:xfrm flipH="1">
            <a:off x="5888830" y="261386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053905-DFFC-CFC8-F017-8BDA6CC2F7A2}"/>
              </a:ext>
            </a:extLst>
          </p:cNvPr>
          <p:cNvSpPr txBox="1"/>
          <p:nvPr/>
        </p:nvSpPr>
        <p:spPr>
          <a:xfrm>
            <a:off x="5888830" y="221868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C8693DE-6D2E-4F25-6983-4B5F387A5DD0}"/>
              </a:ext>
            </a:extLst>
          </p:cNvPr>
          <p:cNvSpPr txBox="1"/>
          <p:nvPr/>
        </p:nvSpPr>
        <p:spPr>
          <a:xfrm>
            <a:off x="8278842" y="319068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sp>
        <p:nvSpPr>
          <p:cNvPr id="116" name="フローチャート: 判断 115">
            <a:extLst>
              <a:ext uri="{FF2B5EF4-FFF2-40B4-BE49-F238E27FC236}">
                <a16:creationId xmlns:a16="http://schemas.microsoft.com/office/drawing/2014/main" id="{4A0448E3-C279-15DE-9BD8-5AF376830786}"/>
              </a:ext>
            </a:extLst>
          </p:cNvPr>
          <p:cNvSpPr/>
          <p:nvPr/>
        </p:nvSpPr>
        <p:spPr>
          <a:xfrm>
            <a:off x="6356836" y="232549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F12B6BC3-B0D8-1A71-98B2-3B8B26092F0D}"/>
              </a:ext>
            </a:extLst>
          </p:cNvPr>
          <p:cNvSpPr/>
          <p:nvPr/>
        </p:nvSpPr>
        <p:spPr>
          <a:xfrm>
            <a:off x="6402108" y="2547433"/>
            <a:ext cx="1796974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SYSMON_BHM_INT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=‘1’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FF55B163-A1A3-B856-2052-7C7868E635A1}"/>
              </a:ext>
            </a:extLst>
          </p:cNvPr>
          <p:cNvCxnSpPr/>
          <p:nvPr/>
        </p:nvCxnSpPr>
        <p:spPr>
          <a:xfrm>
            <a:off x="7280201" y="289662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912482F7-FB35-FA7A-093C-9C3D74F6B4E8}"/>
              </a:ext>
            </a:extLst>
          </p:cNvPr>
          <p:cNvSpPr txBox="1"/>
          <p:nvPr/>
        </p:nvSpPr>
        <p:spPr>
          <a:xfrm>
            <a:off x="8278842" y="222946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SYSMON_BHM_INT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7686FEF-AFAF-1893-2DB0-610F96F80DE1}"/>
              </a:ext>
            </a:extLst>
          </p:cNvPr>
          <p:cNvCxnSpPr>
            <a:cxnSpLocks/>
          </p:cNvCxnSpPr>
          <p:nvPr/>
        </p:nvCxnSpPr>
        <p:spPr>
          <a:xfrm>
            <a:off x="8305218" y="228626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3A79655-BD88-097F-06F3-1F70E0610B7E}"/>
              </a:ext>
            </a:extLst>
          </p:cNvPr>
          <p:cNvCxnSpPr>
            <a:cxnSpLocks/>
          </p:cNvCxnSpPr>
          <p:nvPr/>
        </p:nvCxnSpPr>
        <p:spPr>
          <a:xfrm>
            <a:off x="8305218" y="320565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91A2B64-D2F3-0CC0-3EAE-F48748287AA9}"/>
              </a:ext>
            </a:extLst>
          </p:cNvPr>
          <p:cNvSpPr/>
          <p:nvPr/>
        </p:nvSpPr>
        <p:spPr>
          <a:xfrm>
            <a:off x="6488114" y="333489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2D62AF2-4443-B30C-0DAF-0DCB2D424C0E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7275720" y="3849645"/>
            <a:ext cx="3944" cy="607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74E2FDEF-E7E8-A34E-CA77-15E700BC5C90}"/>
              </a:ext>
            </a:extLst>
          </p:cNvPr>
          <p:cNvSpPr/>
          <p:nvPr/>
        </p:nvSpPr>
        <p:spPr>
          <a:xfrm>
            <a:off x="6487577" y="44569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Monitoring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 Request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FAA24FCC-4C64-7F80-FB34-1998FF91A051}"/>
              </a:ext>
            </a:extLst>
          </p:cNvPr>
          <p:cNvSpPr txBox="1"/>
          <p:nvPr/>
        </p:nvSpPr>
        <p:spPr>
          <a:xfrm>
            <a:off x="8280517" y="4391420"/>
            <a:ext cx="3562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</a:t>
            </a:r>
            <a:r>
              <a:rPr lang="it-IT" altLang="ja-JP" sz="1100" b="1" dirty="0">
                <a:latin typeface="Meirio"/>
              </a:rPr>
              <a:t>Health Monitoring Access Control Register</a:t>
            </a:r>
            <a:endParaRPr lang="en-US" altLang="ja-JP" sz="1100" b="1" dirty="0"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Data:0x0000001F</a:t>
            </a:r>
          </a:p>
        </p:txBody>
      </p: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12C39B7B-3667-3A7D-C39D-A800059E7777}"/>
              </a:ext>
            </a:extLst>
          </p:cNvPr>
          <p:cNvCxnSpPr>
            <a:cxnSpLocks/>
          </p:cNvCxnSpPr>
          <p:nvPr/>
        </p:nvCxnSpPr>
        <p:spPr>
          <a:xfrm>
            <a:off x="8306893" y="44569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389FE7F9-F998-E1B5-E8E2-D35F69C35EF2}"/>
              </a:ext>
            </a:extLst>
          </p:cNvPr>
          <p:cNvCxnSpPr>
            <a:cxnSpLocks/>
          </p:cNvCxnSpPr>
          <p:nvPr/>
        </p:nvCxnSpPr>
        <p:spPr>
          <a:xfrm>
            <a:off x="1585982" y="142542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フローチャート: 判断 129">
            <a:extLst>
              <a:ext uri="{FF2B5EF4-FFF2-40B4-BE49-F238E27FC236}">
                <a16:creationId xmlns:a16="http://schemas.microsoft.com/office/drawing/2014/main" id="{97EFDA88-82AC-A827-D7DB-927DA614AAC5}"/>
              </a:ext>
            </a:extLst>
          </p:cNvPr>
          <p:cNvSpPr/>
          <p:nvPr/>
        </p:nvSpPr>
        <p:spPr>
          <a:xfrm>
            <a:off x="654362" y="850922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D17D525-4118-784E-F722-5F5BDE99E910}"/>
              </a:ext>
            </a:extLst>
          </p:cNvPr>
          <p:cNvSpPr/>
          <p:nvPr/>
        </p:nvSpPr>
        <p:spPr>
          <a:xfrm>
            <a:off x="667099" y="1029385"/>
            <a:ext cx="184672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 timing parameters?</a:t>
            </a: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B90B25CD-747F-AED9-E8E8-015A482FE60D}"/>
              </a:ext>
            </a:extLst>
          </p:cNvPr>
          <p:cNvCxnSpPr>
            <a:cxnSpLocks/>
          </p:cNvCxnSpPr>
          <p:nvPr/>
        </p:nvCxnSpPr>
        <p:spPr>
          <a:xfrm flipH="1">
            <a:off x="248327" y="1138501"/>
            <a:ext cx="4187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AB4C028E-D310-978F-D883-0036D8E9CE3E}"/>
              </a:ext>
            </a:extLst>
          </p:cNvPr>
          <p:cNvSpPr txBox="1"/>
          <p:nvPr/>
        </p:nvSpPr>
        <p:spPr>
          <a:xfrm>
            <a:off x="1103931" y="1450151"/>
            <a:ext cx="506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102591C-5D5F-94A2-6B1A-2CF1533F7EB5}"/>
              </a:ext>
            </a:extLst>
          </p:cNvPr>
          <p:cNvSpPr txBox="1"/>
          <p:nvPr/>
        </p:nvSpPr>
        <p:spPr>
          <a:xfrm>
            <a:off x="203573" y="91179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4A9E2D96-65B8-F767-C79B-7536DD68D61B}"/>
              </a:ext>
            </a:extLst>
          </p:cNvPr>
          <p:cNvSpPr/>
          <p:nvPr/>
        </p:nvSpPr>
        <p:spPr>
          <a:xfrm>
            <a:off x="800692" y="1789057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Prescale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Setting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E1403CC-2D21-B559-E8F1-DC7DA09FF039}"/>
              </a:ext>
            </a:extLst>
          </p:cNvPr>
          <p:cNvSpPr txBox="1"/>
          <p:nvPr/>
        </p:nvSpPr>
        <p:spPr>
          <a:xfrm>
            <a:off x="2593633" y="1733551"/>
            <a:ext cx="30971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I2C </a:t>
            </a:r>
            <a:r>
              <a:rPr lang="en-US" altLang="ja-JP" sz="1100" b="1" dirty="0" err="1">
                <a:latin typeface="Meirio"/>
              </a:rPr>
              <a:t>Prescale</a:t>
            </a:r>
            <a:r>
              <a:rPr lang="en-US" altLang="ja-JP" sz="1100" b="1" dirty="0">
                <a:latin typeface="Meirio"/>
              </a:rPr>
              <a:t>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{CLKPSC[15:0]}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EA252CD-BA3E-2624-DBE0-6C2F02AF3EFF}"/>
              </a:ext>
            </a:extLst>
          </p:cNvPr>
          <p:cNvCxnSpPr>
            <a:cxnSpLocks/>
          </p:cNvCxnSpPr>
          <p:nvPr/>
        </p:nvCxnSpPr>
        <p:spPr>
          <a:xfrm>
            <a:off x="2613614" y="1789052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8FDEF524-11A1-3E90-48E0-30102D15FC3A}"/>
              </a:ext>
            </a:extLst>
          </p:cNvPr>
          <p:cNvCxnSpPr/>
          <p:nvPr/>
        </p:nvCxnSpPr>
        <p:spPr>
          <a:xfrm>
            <a:off x="1594407" y="226373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BC4B3A9C-8212-DBA1-F407-485CBD1681A5}"/>
              </a:ext>
            </a:extLst>
          </p:cNvPr>
          <p:cNvCxnSpPr>
            <a:cxnSpLocks/>
          </p:cNvCxnSpPr>
          <p:nvPr/>
        </p:nvCxnSpPr>
        <p:spPr>
          <a:xfrm>
            <a:off x="248327" y="2447842"/>
            <a:ext cx="13338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A36B9DF2-D88D-C8CC-7C1A-5907E632F643}"/>
              </a:ext>
            </a:extLst>
          </p:cNvPr>
          <p:cNvCxnSpPr>
            <a:cxnSpLocks/>
          </p:cNvCxnSpPr>
          <p:nvPr/>
        </p:nvCxnSpPr>
        <p:spPr>
          <a:xfrm flipV="1">
            <a:off x="248327" y="1138501"/>
            <a:ext cx="0" cy="13093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AFD7563E-1758-95E0-E547-B9D72A6039BA}"/>
              </a:ext>
            </a:extLst>
          </p:cNvPr>
          <p:cNvCxnSpPr>
            <a:cxnSpLocks/>
          </p:cNvCxnSpPr>
          <p:nvPr/>
        </p:nvCxnSpPr>
        <p:spPr>
          <a:xfrm>
            <a:off x="1585982" y="3257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ローチャート: 判断 2">
            <a:extLst>
              <a:ext uri="{FF2B5EF4-FFF2-40B4-BE49-F238E27FC236}">
                <a16:creationId xmlns:a16="http://schemas.microsoft.com/office/drawing/2014/main" id="{2A06FAE3-2BA4-7F7A-6FBD-6B6AA8A5A609}"/>
              </a:ext>
            </a:extLst>
          </p:cNvPr>
          <p:cNvSpPr/>
          <p:nvPr/>
        </p:nvSpPr>
        <p:spPr>
          <a:xfrm>
            <a:off x="654362" y="2682598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40AB96-8E79-BE2D-155D-223C09D701BA}"/>
              </a:ext>
            </a:extLst>
          </p:cNvPr>
          <p:cNvSpPr/>
          <p:nvPr/>
        </p:nvSpPr>
        <p:spPr>
          <a:xfrm>
            <a:off x="667100" y="2861061"/>
            <a:ext cx="1846726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the access count for I2C access?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D1D1AC5-C011-2482-7662-2DD22F91D91B}"/>
              </a:ext>
            </a:extLst>
          </p:cNvPr>
          <p:cNvCxnSpPr>
            <a:cxnSpLocks/>
          </p:cNvCxnSpPr>
          <p:nvPr/>
        </p:nvCxnSpPr>
        <p:spPr>
          <a:xfrm flipH="1">
            <a:off x="248327" y="2970177"/>
            <a:ext cx="4187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64ACE7-1BB1-67FD-292D-C7960DB1579C}"/>
              </a:ext>
            </a:extLst>
          </p:cNvPr>
          <p:cNvSpPr txBox="1"/>
          <p:nvPr/>
        </p:nvSpPr>
        <p:spPr>
          <a:xfrm>
            <a:off x="1103931" y="3281827"/>
            <a:ext cx="506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38E470-B9D1-64ED-EC29-0F18D6B0463F}"/>
              </a:ext>
            </a:extLst>
          </p:cNvPr>
          <p:cNvSpPr txBox="1"/>
          <p:nvPr/>
        </p:nvSpPr>
        <p:spPr>
          <a:xfrm>
            <a:off x="203573" y="2743467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AA71573-B620-F0F8-ECC0-AB03D590CADD}"/>
              </a:ext>
            </a:extLst>
          </p:cNvPr>
          <p:cNvSpPr/>
          <p:nvPr/>
        </p:nvSpPr>
        <p:spPr>
          <a:xfrm>
            <a:off x="800692" y="3620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 Count Setting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E9335C-E11D-B31F-C7F1-5B51ED6EC364}"/>
              </a:ext>
            </a:extLst>
          </p:cNvPr>
          <p:cNvSpPr txBox="1"/>
          <p:nvPr/>
        </p:nvSpPr>
        <p:spPr>
          <a:xfrm>
            <a:off x="2593633" y="3565227"/>
            <a:ext cx="30971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I2C Access Count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{I2CACCCNT[7:0]}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E700D7C-0CC7-096E-519A-CC1197AE8D9A}"/>
              </a:ext>
            </a:extLst>
          </p:cNvPr>
          <p:cNvCxnSpPr>
            <a:cxnSpLocks/>
          </p:cNvCxnSpPr>
          <p:nvPr/>
        </p:nvCxnSpPr>
        <p:spPr>
          <a:xfrm>
            <a:off x="2613614" y="3620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4C1449B-460E-D974-5A5C-4FC592C7E256}"/>
              </a:ext>
            </a:extLst>
          </p:cNvPr>
          <p:cNvCxnSpPr/>
          <p:nvPr/>
        </p:nvCxnSpPr>
        <p:spPr>
          <a:xfrm>
            <a:off x="1594407" y="4095409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226447A-FAAA-62F4-A1E4-6707CDD1427A}"/>
              </a:ext>
            </a:extLst>
          </p:cNvPr>
          <p:cNvCxnSpPr>
            <a:cxnSpLocks/>
          </p:cNvCxnSpPr>
          <p:nvPr/>
        </p:nvCxnSpPr>
        <p:spPr>
          <a:xfrm>
            <a:off x="248327" y="4279518"/>
            <a:ext cx="13338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391302-088D-B617-8624-F03E95343A2F}"/>
              </a:ext>
            </a:extLst>
          </p:cNvPr>
          <p:cNvCxnSpPr>
            <a:cxnSpLocks/>
          </p:cNvCxnSpPr>
          <p:nvPr/>
        </p:nvCxnSpPr>
        <p:spPr>
          <a:xfrm flipV="1">
            <a:off x="248327" y="2970177"/>
            <a:ext cx="0" cy="13093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8A524C4-1B9B-B77D-F615-F79E332A36B7}"/>
              </a:ext>
            </a:extLst>
          </p:cNvPr>
          <p:cNvCxnSpPr>
            <a:cxnSpLocks/>
          </p:cNvCxnSpPr>
          <p:nvPr/>
        </p:nvCxnSpPr>
        <p:spPr>
          <a:xfrm>
            <a:off x="7288456" y="772257"/>
            <a:ext cx="0" cy="7211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86D178A-9F9C-2337-805B-8DC5F5BC61F0}"/>
              </a:ext>
            </a:extLst>
          </p:cNvPr>
          <p:cNvCxnSpPr>
            <a:cxnSpLocks/>
          </p:cNvCxnSpPr>
          <p:nvPr/>
        </p:nvCxnSpPr>
        <p:spPr>
          <a:xfrm flipH="1">
            <a:off x="5638800" y="781590"/>
            <a:ext cx="165417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AA0EE09-CBAA-1D1E-CBAC-6F8026A54C37}"/>
              </a:ext>
            </a:extLst>
          </p:cNvPr>
          <p:cNvCxnSpPr>
            <a:cxnSpLocks/>
          </p:cNvCxnSpPr>
          <p:nvPr/>
        </p:nvCxnSpPr>
        <p:spPr>
          <a:xfrm flipV="1">
            <a:off x="5640917" y="781590"/>
            <a:ext cx="0" cy="45142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B48959E-D64F-064E-B5AE-70B590A51E02}"/>
              </a:ext>
            </a:extLst>
          </p:cNvPr>
          <p:cNvCxnSpPr>
            <a:cxnSpLocks/>
          </p:cNvCxnSpPr>
          <p:nvPr/>
        </p:nvCxnSpPr>
        <p:spPr>
          <a:xfrm flipH="1">
            <a:off x="1582152" y="5295880"/>
            <a:ext cx="40566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B6751BB-BB68-5CF4-2CE3-BCF87082E20E}"/>
              </a:ext>
            </a:extLst>
          </p:cNvPr>
          <p:cNvCxnSpPr>
            <a:cxnSpLocks/>
          </p:cNvCxnSpPr>
          <p:nvPr/>
        </p:nvCxnSpPr>
        <p:spPr>
          <a:xfrm flipH="1">
            <a:off x="5638800" y="5770013"/>
            <a:ext cx="16369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5AC338E-8158-67EE-FB57-3A98646DCEF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648251" y="5770013"/>
            <a:ext cx="0" cy="7250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判断 35">
            <a:extLst>
              <a:ext uri="{FF2B5EF4-FFF2-40B4-BE49-F238E27FC236}">
                <a16:creationId xmlns:a16="http://schemas.microsoft.com/office/drawing/2014/main" id="{2A5FCBBD-B15E-9D6A-2088-3168A021FC80}"/>
              </a:ext>
            </a:extLst>
          </p:cNvPr>
          <p:cNvSpPr/>
          <p:nvPr/>
        </p:nvSpPr>
        <p:spPr>
          <a:xfrm>
            <a:off x="4712150" y="649503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51EC80B-C7C5-5B3F-22DE-1079253F1194}"/>
              </a:ext>
            </a:extLst>
          </p:cNvPr>
          <p:cNvSpPr/>
          <p:nvPr/>
        </p:nvSpPr>
        <p:spPr>
          <a:xfrm>
            <a:off x="4757422" y="6716979"/>
            <a:ext cx="1796974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 Measurement Wait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36CA041-C83E-97D5-6200-B038B499780C}"/>
              </a:ext>
            </a:extLst>
          </p:cNvPr>
          <p:cNvCxnSpPr>
            <a:cxnSpLocks/>
          </p:cNvCxnSpPr>
          <p:nvPr/>
        </p:nvCxnSpPr>
        <p:spPr>
          <a:xfrm>
            <a:off x="1594407" y="6768218"/>
            <a:ext cx="0" cy="9177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277481C-FFC2-A606-FE65-832871B2635E}"/>
              </a:ext>
            </a:extLst>
          </p:cNvPr>
          <p:cNvCxnSpPr>
            <a:cxnSpLocks/>
          </p:cNvCxnSpPr>
          <p:nvPr/>
        </p:nvCxnSpPr>
        <p:spPr>
          <a:xfrm flipH="1">
            <a:off x="1582152" y="6782486"/>
            <a:ext cx="312999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83E097-D579-DC16-E381-75EE830C5EDA}"/>
              </a:ext>
            </a:extLst>
          </p:cNvPr>
          <p:cNvSpPr txBox="1"/>
          <p:nvPr/>
        </p:nvSpPr>
        <p:spPr>
          <a:xfrm>
            <a:off x="2613614" y="7656444"/>
            <a:ext cx="42965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VDD_1V0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VDD_1V0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VDD_1V8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VDD_1V8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VDD_3V3_SYS_A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VDD_3V3_SYS_A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VDD_3V3_SYS_B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VDD_3V3_SYS_B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VDD_3V3_IO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VDD_3V3_IO Bus Voltage Monitor Register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18A849D-8102-7068-67E7-9CFAFADEBFD6}"/>
              </a:ext>
            </a:extLst>
          </p:cNvPr>
          <p:cNvCxnSpPr>
            <a:cxnSpLocks/>
          </p:cNvCxnSpPr>
          <p:nvPr/>
        </p:nvCxnSpPr>
        <p:spPr>
          <a:xfrm>
            <a:off x="2639991" y="7726507"/>
            <a:ext cx="0" cy="2105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89FC6E9-D4A6-D0F4-57DA-C421EB272AB9}"/>
              </a:ext>
            </a:extLst>
          </p:cNvPr>
          <p:cNvCxnSpPr>
            <a:cxnSpLocks/>
          </p:cNvCxnSpPr>
          <p:nvPr/>
        </p:nvCxnSpPr>
        <p:spPr>
          <a:xfrm>
            <a:off x="248327" y="6117975"/>
            <a:ext cx="539047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84C3705-E049-1EA8-A2F4-F0E32DC88F7B}"/>
              </a:ext>
            </a:extLst>
          </p:cNvPr>
          <p:cNvSpPr/>
          <p:nvPr/>
        </p:nvSpPr>
        <p:spPr>
          <a:xfrm>
            <a:off x="747159" y="7683990"/>
            <a:ext cx="1691240" cy="835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Measurement Data Read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34D52E9-865E-53C4-2620-03E5085548EE}"/>
              </a:ext>
            </a:extLst>
          </p:cNvPr>
          <p:cNvCxnSpPr>
            <a:cxnSpLocks/>
          </p:cNvCxnSpPr>
          <p:nvPr/>
        </p:nvCxnSpPr>
        <p:spPr>
          <a:xfrm>
            <a:off x="7571696" y="6768218"/>
            <a:ext cx="0" cy="9177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F4D2C68-41C1-0E85-4F79-03385310D7C4}"/>
              </a:ext>
            </a:extLst>
          </p:cNvPr>
          <p:cNvCxnSpPr>
            <a:cxnSpLocks/>
          </p:cNvCxnSpPr>
          <p:nvPr/>
        </p:nvCxnSpPr>
        <p:spPr>
          <a:xfrm flipH="1">
            <a:off x="6561448" y="6782486"/>
            <a:ext cx="10102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45098C1-F41A-9B02-D856-9561157AD0F4}"/>
              </a:ext>
            </a:extLst>
          </p:cNvPr>
          <p:cNvSpPr txBox="1"/>
          <p:nvPr/>
        </p:nvSpPr>
        <p:spPr>
          <a:xfrm>
            <a:off x="8590904" y="7647796"/>
            <a:ext cx="325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Temperature1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Temperature2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Temperature3 Monitor Register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06A9FA6D-BBD4-DAAF-8D15-F6E5C95FE3F2}"/>
              </a:ext>
            </a:extLst>
          </p:cNvPr>
          <p:cNvCxnSpPr>
            <a:cxnSpLocks/>
          </p:cNvCxnSpPr>
          <p:nvPr/>
        </p:nvCxnSpPr>
        <p:spPr>
          <a:xfrm>
            <a:off x="8617280" y="7717859"/>
            <a:ext cx="0" cy="6993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3E18E36D-24BC-1D23-32EA-7D3093E3DAFC}"/>
              </a:ext>
            </a:extLst>
          </p:cNvPr>
          <p:cNvSpPr/>
          <p:nvPr/>
        </p:nvSpPr>
        <p:spPr>
          <a:xfrm>
            <a:off x="6724448" y="7683990"/>
            <a:ext cx="1691240" cy="835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Temperature Sensor Measurement Data Read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1EC6305-3017-BB87-DE83-D9E4427BCEC5}"/>
              </a:ext>
            </a:extLst>
          </p:cNvPr>
          <p:cNvSpPr txBox="1"/>
          <p:nvPr/>
        </p:nvSpPr>
        <p:spPr>
          <a:xfrm>
            <a:off x="2571068" y="6414809"/>
            <a:ext cx="2307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i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Measurement </a:t>
            </a:r>
          </a:p>
          <a:p>
            <a:pPr algn="ctr"/>
            <a:r>
              <a:rPr kumimoji="1" lang="en-US" altLang="ja-JP" sz="1050" b="1" i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Wait time expired</a:t>
            </a:r>
            <a:endParaRPr kumimoji="1" lang="ja-JP" altLang="en-US" sz="1050" b="1" i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C190EA3-A346-F8E1-08BB-EA736C4973D9}"/>
              </a:ext>
            </a:extLst>
          </p:cNvPr>
          <p:cNvSpPr txBox="1"/>
          <p:nvPr/>
        </p:nvSpPr>
        <p:spPr>
          <a:xfrm>
            <a:off x="6283429" y="6414809"/>
            <a:ext cx="2307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i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Temperature Measurement </a:t>
            </a:r>
          </a:p>
          <a:p>
            <a:pPr algn="ctr"/>
            <a:r>
              <a:rPr kumimoji="1" lang="en-US" altLang="ja-JP" sz="1050" b="1" i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Wait time expired</a:t>
            </a:r>
            <a:endParaRPr kumimoji="1" lang="ja-JP" altLang="en-US" sz="1050" b="1" i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4F0E6691-E7DD-98B2-2A34-1B7B981F05CE}"/>
              </a:ext>
            </a:extLst>
          </p:cNvPr>
          <p:cNvCxnSpPr>
            <a:cxnSpLocks/>
          </p:cNvCxnSpPr>
          <p:nvPr/>
        </p:nvCxnSpPr>
        <p:spPr>
          <a:xfrm flipV="1">
            <a:off x="248327" y="6113547"/>
            <a:ext cx="0" cy="31046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2B061FCD-9C3A-B923-AADD-C5E4B21792E2}"/>
              </a:ext>
            </a:extLst>
          </p:cNvPr>
          <p:cNvCxnSpPr>
            <a:cxnSpLocks/>
          </p:cNvCxnSpPr>
          <p:nvPr/>
        </p:nvCxnSpPr>
        <p:spPr>
          <a:xfrm flipH="1">
            <a:off x="237496" y="9218171"/>
            <a:ext cx="13446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52786303-9B6E-12A0-C532-C90F596BB7D5}"/>
              </a:ext>
            </a:extLst>
          </p:cNvPr>
          <p:cNvCxnSpPr>
            <a:cxnSpLocks/>
          </p:cNvCxnSpPr>
          <p:nvPr/>
        </p:nvCxnSpPr>
        <p:spPr>
          <a:xfrm flipV="1">
            <a:off x="1590619" y="8519452"/>
            <a:ext cx="0" cy="6987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18980F1-408D-E523-BFDF-9C8B6A01DAA9}"/>
              </a:ext>
            </a:extLst>
          </p:cNvPr>
          <p:cNvCxnSpPr>
            <a:cxnSpLocks/>
          </p:cNvCxnSpPr>
          <p:nvPr/>
        </p:nvCxnSpPr>
        <p:spPr>
          <a:xfrm flipV="1">
            <a:off x="11762993" y="6113547"/>
            <a:ext cx="0" cy="31046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90DA0CBC-CBEC-C31F-07D4-B0183D793D86}"/>
              </a:ext>
            </a:extLst>
          </p:cNvPr>
          <p:cNvCxnSpPr>
            <a:cxnSpLocks/>
          </p:cNvCxnSpPr>
          <p:nvPr/>
        </p:nvCxnSpPr>
        <p:spPr>
          <a:xfrm flipH="1">
            <a:off x="7551152" y="9218171"/>
            <a:ext cx="42118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51E8ED97-E3D7-EEA2-D9B3-8F0D2F6B430E}"/>
              </a:ext>
            </a:extLst>
          </p:cNvPr>
          <p:cNvCxnSpPr>
            <a:cxnSpLocks/>
          </p:cNvCxnSpPr>
          <p:nvPr/>
        </p:nvCxnSpPr>
        <p:spPr>
          <a:xfrm flipV="1">
            <a:off x="7551152" y="8519452"/>
            <a:ext cx="0" cy="6987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9B36DA4A-D5FC-EE37-1F98-D365E35F2E82}"/>
              </a:ext>
            </a:extLst>
          </p:cNvPr>
          <p:cNvCxnSpPr>
            <a:cxnSpLocks/>
          </p:cNvCxnSpPr>
          <p:nvPr/>
        </p:nvCxnSpPr>
        <p:spPr>
          <a:xfrm flipH="1">
            <a:off x="5648251" y="6117975"/>
            <a:ext cx="611474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4B45DA4F-5EC0-DC95-25E2-E0621266151B}"/>
              </a:ext>
            </a:extLst>
          </p:cNvPr>
          <p:cNvSpPr/>
          <p:nvPr/>
        </p:nvSpPr>
        <p:spPr>
          <a:xfrm>
            <a:off x="1237418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EFA8C94-C05F-40BF-B0D7-0B9FB46BC9B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883863" y="502073"/>
            <a:ext cx="1628" cy="5195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8C6BC6-EF90-0E05-902A-D38A16B2CE9A}"/>
              </a:ext>
            </a:extLst>
          </p:cNvPr>
          <p:cNvCxnSpPr/>
          <p:nvPr/>
        </p:nvCxnSpPr>
        <p:spPr>
          <a:xfrm>
            <a:off x="1885491" y="14957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F01C72-6F57-BB27-EC00-9A4CEE9EE1C1}"/>
              </a:ext>
            </a:extLst>
          </p:cNvPr>
          <p:cNvSpPr/>
          <p:nvPr/>
        </p:nvSpPr>
        <p:spPr>
          <a:xfrm>
            <a:off x="1091776" y="10215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Write Data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3E65F-C37E-EB16-D842-D795AF777569}"/>
              </a:ext>
            </a:extLst>
          </p:cNvPr>
          <p:cNvSpPr txBox="1"/>
          <p:nvPr/>
        </p:nvSpPr>
        <p:spPr>
          <a:xfrm>
            <a:off x="2884717" y="966070"/>
            <a:ext cx="35639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Health Software Access Write Data Register</a:t>
            </a:r>
            <a:endParaRPr lang="en-US" altLang="ja-JP" sz="1100" b="1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{SWWRDATA[15:0]}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578B13-72E9-EDD2-7139-02EBB414EEC6}"/>
              </a:ext>
            </a:extLst>
          </p:cNvPr>
          <p:cNvCxnSpPr>
            <a:cxnSpLocks/>
          </p:cNvCxnSpPr>
          <p:nvPr/>
        </p:nvCxnSpPr>
        <p:spPr>
          <a:xfrm>
            <a:off x="2904698" y="10215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976AFC-A8C8-765C-D680-37929E9C8384}"/>
              </a:ext>
            </a:extLst>
          </p:cNvPr>
          <p:cNvCxnSpPr>
            <a:cxnSpLocks/>
          </p:cNvCxnSpPr>
          <p:nvPr/>
        </p:nvCxnSpPr>
        <p:spPr>
          <a:xfrm>
            <a:off x="188088" y="670225"/>
            <a:ext cx="16957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497452-C68A-90BD-2265-503BB248DF90}"/>
              </a:ext>
            </a:extLst>
          </p:cNvPr>
          <p:cNvSpPr/>
          <p:nvPr/>
        </p:nvSpPr>
        <p:spPr>
          <a:xfrm>
            <a:off x="1093404" y="1931083"/>
            <a:ext cx="1582546" cy="566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Device/REG ADR Set &amp; Write Access Request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961484-C205-1621-F53A-0A26577D7E60}"/>
              </a:ext>
            </a:extLst>
          </p:cNvPr>
          <p:cNvSpPr txBox="1"/>
          <p:nvPr/>
        </p:nvSpPr>
        <p:spPr>
          <a:xfrm>
            <a:off x="2886344" y="1865550"/>
            <a:ext cx="3249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Health Software Access Control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{SWACCREQ, SWDEVSEL[2:0],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SWREGADR[7:0], SWRWSEL}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C1362A1-2769-D96A-212C-27460FD4DE21}"/>
              </a:ext>
            </a:extLst>
          </p:cNvPr>
          <p:cNvCxnSpPr>
            <a:cxnSpLocks/>
          </p:cNvCxnSpPr>
          <p:nvPr/>
        </p:nvCxnSpPr>
        <p:spPr>
          <a:xfrm>
            <a:off x="2912720" y="193108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C98DC1-A320-CBAB-5345-1C3D81A74DA5}"/>
              </a:ext>
            </a:extLst>
          </p:cNvPr>
          <p:cNvCxnSpPr>
            <a:cxnSpLocks/>
          </p:cNvCxnSpPr>
          <p:nvPr/>
        </p:nvCxnSpPr>
        <p:spPr>
          <a:xfrm flipH="1">
            <a:off x="509869" y="3263116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7F88D6B-53EF-49D9-F5E1-6806A60CAA79}"/>
              </a:ext>
            </a:extLst>
          </p:cNvPr>
          <p:cNvSpPr txBox="1"/>
          <p:nvPr/>
        </p:nvSpPr>
        <p:spPr>
          <a:xfrm>
            <a:off x="509869" y="2867936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7883F7-F75E-D14C-311B-CEB485D554C0}"/>
              </a:ext>
            </a:extLst>
          </p:cNvPr>
          <p:cNvSpPr txBox="1"/>
          <p:nvPr/>
        </p:nvSpPr>
        <p:spPr>
          <a:xfrm>
            <a:off x="2899881" y="3839934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0x00000002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36C28B2-C6D3-71F8-EFBE-2D64F0D968B9}"/>
              </a:ext>
            </a:extLst>
          </p:cNvPr>
          <p:cNvCxnSpPr>
            <a:cxnSpLocks/>
          </p:cNvCxnSpPr>
          <p:nvPr/>
        </p:nvCxnSpPr>
        <p:spPr>
          <a:xfrm>
            <a:off x="1901240" y="2497717"/>
            <a:ext cx="0" cy="4677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: 判断 86">
            <a:extLst>
              <a:ext uri="{FF2B5EF4-FFF2-40B4-BE49-F238E27FC236}">
                <a16:creationId xmlns:a16="http://schemas.microsoft.com/office/drawing/2014/main" id="{BB846F24-8019-3427-B19E-E78AC378A666}"/>
              </a:ext>
            </a:extLst>
          </p:cNvPr>
          <p:cNvSpPr/>
          <p:nvPr/>
        </p:nvSpPr>
        <p:spPr>
          <a:xfrm>
            <a:off x="977875" y="2974741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6846741-DA08-7BC5-C510-FDBB93C94DEC}"/>
              </a:ext>
            </a:extLst>
          </p:cNvPr>
          <p:cNvSpPr/>
          <p:nvPr/>
        </p:nvSpPr>
        <p:spPr>
          <a:xfrm>
            <a:off x="1063166" y="3194283"/>
            <a:ext cx="1716936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SYSMON_BHM_INT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=‘1’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894BC4A-11C5-46FE-9EEB-F51744167874}"/>
              </a:ext>
            </a:extLst>
          </p:cNvPr>
          <p:cNvCxnSpPr/>
          <p:nvPr/>
        </p:nvCxnSpPr>
        <p:spPr>
          <a:xfrm>
            <a:off x="1901240" y="354587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93F6BAC-A4F0-63BF-921E-25CB4627DEF6}"/>
              </a:ext>
            </a:extLst>
          </p:cNvPr>
          <p:cNvSpPr txBox="1"/>
          <p:nvPr/>
        </p:nvSpPr>
        <p:spPr>
          <a:xfrm>
            <a:off x="2899881" y="2878718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SYSMON_BHM_INT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Health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0x00000002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A7834A-3E4D-2D31-4E5A-6831C76EC3D8}"/>
              </a:ext>
            </a:extLst>
          </p:cNvPr>
          <p:cNvCxnSpPr>
            <a:cxnSpLocks/>
          </p:cNvCxnSpPr>
          <p:nvPr/>
        </p:nvCxnSpPr>
        <p:spPr>
          <a:xfrm>
            <a:off x="2926257" y="2935514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89B9EA6-DC71-FC48-85B8-9739F11F1E8B}"/>
              </a:ext>
            </a:extLst>
          </p:cNvPr>
          <p:cNvCxnSpPr>
            <a:cxnSpLocks/>
          </p:cNvCxnSpPr>
          <p:nvPr/>
        </p:nvCxnSpPr>
        <p:spPr>
          <a:xfrm>
            <a:off x="2926257" y="3854903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43BE19C0-039A-D835-81BD-CAFAEF8AA26B}"/>
              </a:ext>
            </a:extLst>
          </p:cNvPr>
          <p:cNvSpPr/>
          <p:nvPr/>
        </p:nvSpPr>
        <p:spPr>
          <a:xfrm>
            <a:off x="1109153" y="3984145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5DC0048C-6EEE-26F4-273F-FA596F0E9A37}"/>
              </a:ext>
            </a:extLst>
          </p:cNvPr>
          <p:cNvCxnSpPr>
            <a:cxnSpLocks/>
          </p:cNvCxnSpPr>
          <p:nvPr/>
        </p:nvCxnSpPr>
        <p:spPr>
          <a:xfrm flipV="1">
            <a:off x="188088" y="670225"/>
            <a:ext cx="0" cy="45665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端子 94">
            <a:extLst>
              <a:ext uri="{FF2B5EF4-FFF2-40B4-BE49-F238E27FC236}">
                <a16:creationId xmlns:a16="http://schemas.microsoft.com/office/drawing/2014/main" id="{EDF3EB3E-99D8-61C7-2666-38F1E8366B58}"/>
              </a:ext>
            </a:extLst>
          </p:cNvPr>
          <p:cNvSpPr/>
          <p:nvPr/>
        </p:nvSpPr>
        <p:spPr>
          <a:xfrm>
            <a:off x="1239894" y="588375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A193B021-3155-14B0-1345-9D3C832390DC}"/>
              </a:ext>
            </a:extLst>
          </p:cNvPr>
          <p:cNvCxnSpPr>
            <a:cxnSpLocks/>
          </p:cNvCxnSpPr>
          <p:nvPr/>
        </p:nvCxnSpPr>
        <p:spPr>
          <a:xfrm>
            <a:off x="1896759" y="55237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フローチャート: 判断 97">
            <a:extLst>
              <a:ext uri="{FF2B5EF4-FFF2-40B4-BE49-F238E27FC236}">
                <a16:creationId xmlns:a16="http://schemas.microsoft.com/office/drawing/2014/main" id="{5E1C3BCE-2ADB-E0E0-F769-81CCEC900A08}"/>
              </a:ext>
            </a:extLst>
          </p:cNvPr>
          <p:cNvSpPr/>
          <p:nvPr/>
        </p:nvSpPr>
        <p:spPr>
          <a:xfrm>
            <a:off x="965139" y="4949210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D9D8AFED-D84B-23A9-6777-860BB26D1231}"/>
              </a:ext>
            </a:extLst>
          </p:cNvPr>
          <p:cNvCxnSpPr>
            <a:cxnSpLocks/>
          </p:cNvCxnSpPr>
          <p:nvPr/>
        </p:nvCxnSpPr>
        <p:spPr>
          <a:xfrm>
            <a:off x="1896759" y="4498896"/>
            <a:ext cx="0" cy="44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0D1BF3D-3146-9E42-521F-735402ED2194}"/>
              </a:ext>
            </a:extLst>
          </p:cNvPr>
          <p:cNvSpPr/>
          <p:nvPr/>
        </p:nvSpPr>
        <p:spPr>
          <a:xfrm>
            <a:off x="1063166" y="5127673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Write another data?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5CEA297-E6F6-8769-322F-4913A4B73EAE}"/>
              </a:ext>
            </a:extLst>
          </p:cNvPr>
          <p:cNvCxnSpPr>
            <a:cxnSpLocks/>
          </p:cNvCxnSpPr>
          <p:nvPr/>
        </p:nvCxnSpPr>
        <p:spPr>
          <a:xfrm flipH="1">
            <a:off x="188088" y="5236789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A630A37-8490-647E-1CC9-EA2B93E5A9B5}"/>
              </a:ext>
            </a:extLst>
          </p:cNvPr>
          <p:cNvSpPr txBox="1"/>
          <p:nvPr/>
        </p:nvSpPr>
        <p:spPr>
          <a:xfrm>
            <a:off x="1528962" y="551257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E415ED2-748C-D617-FEB7-EF1BBACE3F64}"/>
              </a:ext>
            </a:extLst>
          </p:cNvPr>
          <p:cNvSpPr txBox="1"/>
          <p:nvPr/>
        </p:nvSpPr>
        <p:spPr>
          <a:xfrm>
            <a:off x="378193" y="501007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8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4B45DA4F-5EC0-DC95-25E2-E0621266151B}"/>
              </a:ext>
            </a:extLst>
          </p:cNvPr>
          <p:cNvSpPr/>
          <p:nvPr/>
        </p:nvSpPr>
        <p:spPr>
          <a:xfrm>
            <a:off x="1237418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EFA8C94-C05F-40BF-B0D7-0B9FB46BC9B7}"/>
              </a:ext>
            </a:extLst>
          </p:cNvPr>
          <p:cNvCxnSpPr>
            <a:cxnSpLocks/>
          </p:cNvCxnSpPr>
          <p:nvPr/>
        </p:nvCxnSpPr>
        <p:spPr>
          <a:xfrm flipH="1">
            <a:off x="1896759" y="4619306"/>
            <a:ext cx="1628" cy="5195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8C6BC6-EF90-0E05-902A-D38A16B2CE9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885490" y="502073"/>
            <a:ext cx="1" cy="5195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F01C72-6F57-BB27-EC00-9A4CEE9EE1C1}"/>
              </a:ext>
            </a:extLst>
          </p:cNvPr>
          <p:cNvSpPr/>
          <p:nvPr/>
        </p:nvSpPr>
        <p:spPr>
          <a:xfrm>
            <a:off x="1091776" y="4151931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Data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3E65F-C37E-EB16-D842-D795AF777569}"/>
              </a:ext>
            </a:extLst>
          </p:cNvPr>
          <p:cNvSpPr txBox="1"/>
          <p:nvPr/>
        </p:nvSpPr>
        <p:spPr>
          <a:xfrm>
            <a:off x="2918585" y="4096425"/>
            <a:ext cx="35639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r>
              <a:rPr lang="en-US" altLang="ja-JP" sz="1100" dirty="0">
                <a:solidFill>
                  <a:srgbClr val="70AD47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Software Access Read Data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{SWRDDATA[15:0]}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578B13-72E9-EDD2-7139-02EBB414EEC6}"/>
              </a:ext>
            </a:extLst>
          </p:cNvPr>
          <p:cNvCxnSpPr>
            <a:cxnSpLocks/>
          </p:cNvCxnSpPr>
          <p:nvPr/>
        </p:nvCxnSpPr>
        <p:spPr>
          <a:xfrm>
            <a:off x="2938566" y="415192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976AFC-A8C8-765C-D680-37929E9C8384}"/>
              </a:ext>
            </a:extLst>
          </p:cNvPr>
          <p:cNvCxnSpPr>
            <a:cxnSpLocks/>
          </p:cNvCxnSpPr>
          <p:nvPr/>
        </p:nvCxnSpPr>
        <p:spPr>
          <a:xfrm>
            <a:off x="188088" y="670225"/>
            <a:ext cx="16957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497452-C68A-90BD-2265-503BB248DF90}"/>
              </a:ext>
            </a:extLst>
          </p:cNvPr>
          <p:cNvSpPr/>
          <p:nvPr/>
        </p:nvSpPr>
        <p:spPr>
          <a:xfrm>
            <a:off x="1093404" y="1024941"/>
            <a:ext cx="1582546" cy="566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Device/REG ADR Set &amp; Read Access Request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961484-C205-1621-F53A-0A26577D7E60}"/>
              </a:ext>
            </a:extLst>
          </p:cNvPr>
          <p:cNvSpPr txBox="1"/>
          <p:nvPr/>
        </p:nvSpPr>
        <p:spPr>
          <a:xfrm>
            <a:off x="2886344" y="959408"/>
            <a:ext cx="3249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Software Access Control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{SWACCREQ, SWDEVSEL[2:0],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SWREGADR[7:0], SWRWSEL}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C1362A1-2769-D96A-212C-27460FD4DE21}"/>
              </a:ext>
            </a:extLst>
          </p:cNvPr>
          <p:cNvCxnSpPr>
            <a:cxnSpLocks/>
          </p:cNvCxnSpPr>
          <p:nvPr/>
        </p:nvCxnSpPr>
        <p:spPr>
          <a:xfrm>
            <a:off x="2912720" y="102494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C98DC1-A320-CBAB-5345-1C3D81A74DA5}"/>
              </a:ext>
            </a:extLst>
          </p:cNvPr>
          <p:cNvCxnSpPr>
            <a:cxnSpLocks/>
          </p:cNvCxnSpPr>
          <p:nvPr/>
        </p:nvCxnSpPr>
        <p:spPr>
          <a:xfrm flipH="1">
            <a:off x="509869" y="2356974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7F88D6B-53EF-49D9-F5E1-6806A60CAA79}"/>
              </a:ext>
            </a:extLst>
          </p:cNvPr>
          <p:cNvSpPr txBox="1"/>
          <p:nvPr/>
        </p:nvSpPr>
        <p:spPr>
          <a:xfrm>
            <a:off x="509869" y="1961794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7883F7-F75E-D14C-311B-CEB485D554C0}"/>
              </a:ext>
            </a:extLst>
          </p:cNvPr>
          <p:cNvSpPr txBox="1"/>
          <p:nvPr/>
        </p:nvSpPr>
        <p:spPr>
          <a:xfrm>
            <a:off x="2899881" y="2933792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0x00000002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36C28B2-C6D3-71F8-EFBE-2D64F0D968B9}"/>
              </a:ext>
            </a:extLst>
          </p:cNvPr>
          <p:cNvCxnSpPr>
            <a:cxnSpLocks/>
          </p:cNvCxnSpPr>
          <p:nvPr/>
        </p:nvCxnSpPr>
        <p:spPr>
          <a:xfrm>
            <a:off x="1901240" y="1591575"/>
            <a:ext cx="0" cy="4677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: 判断 86">
            <a:extLst>
              <a:ext uri="{FF2B5EF4-FFF2-40B4-BE49-F238E27FC236}">
                <a16:creationId xmlns:a16="http://schemas.microsoft.com/office/drawing/2014/main" id="{BB846F24-8019-3427-B19E-E78AC378A666}"/>
              </a:ext>
            </a:extLst>
          </p:cNvPr>
          <p:cNvSpPr/>
          <p:nvPr/>
        </p:nvSpPr>
        <p:spPr>
          <a:xfrm>
            <a:off x="977875" y="206859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6846741-DA08-7BC5-C510-FDBB93C94DEC}"/>
              </a:ext>
            </a:extLst>
          </p:cNvPr>
          <p:cNvSpPr/>
          <p:nvPr/>
        </p:nvSpPr>
        <p:spPr>
          <a:xfrm>
            <a:off x="1063167" y="2296919"/>
            <a:ext cx="1716934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SYSMON_BHM_INT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=‘1’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894BC4A-11C5-46FE-9EEB-F51744167874}"/>
              </a:ext>
            </a:extLst>
          </p:cNvPr>
          <p:cNvCxnSpPr/>
          <p:nvPr/>
        </p:nvCxnSpPr>
        <p:spPr>
          <a:xfrm>
            <a:off x="1901240" y="263973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93F6BAC-A4F0-63BF-921E-25CB4627DEF6}"/>
              </a:ext>
            </a:extLst>
          </p:cNvPr>
          <p:cNvSpPr txBox="1"/>
          <p:nvPr/>
        </p:nvSpPr>
        <p:spPr>
          <a:xfrm>
            <a:off x="2899881" y="1972576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SYSMON_BHM_INT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0x00000002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A7834A-3E4D-2D31-4E5A-6831C76EC3D8}"/>
              </a:ext>
            </a:extLst>
          </p:cNvPr>
          <p:cNvCxnSpPr>
            <a:cxnSpLocks/>
          </p:cNvCxnSpPr>
          <p:nvPr/>
        </p:nvCxnSpPr>
        <p:spPr>
          <a:xfrm>
            <a:off x="2926257" y="2029372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89B9EA6-DC71-FC48-85B8-9739F11F1E8B}"/>
              </a:ext>
            </a:extLst>
          </p:cNvPr>
          <p:cNvCxnSpPr>
            <a:cxnSpLocks/>
          </p:cNvCxnSpPr>
          <p:nvPr/>
        </p:nvCxnSpPr>
        <p:spPr>
          <a:xfrm>
            <a:off x="2926257" y="2948761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43BE19C0-039A-D835-81BD-CAFAEF8AA26B}"/>
              </a:ext>
            </a:extLst>
          </p:cNvPr>
          <p:cNvSpPr/>
          <p:nvPr/>
        </p:nvSpPr>
        <p:spPr>
          <a:xfrm>
            <a:off x="1109153" y="3078003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5DC0048C-6EEE-26F4-273F-FA596F0E9A37}"/>
              </a:ext>
            </a:extLst>
          </p:cNvPr>
          <p:cNvCxnSpPr>
            <a:cxnSpLocks/>
          </p:cNvCxnSpPr>
          <p:nvPr/>
        </p:nvCxnSpPr>
        <p:spPr>
          <a:xfrm flipV="1">
            <a:off x="188088" y="670225"/>
            <a:ext cx="0" cy="47565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端子 94">
            <a:extLst>
              <a:ext uri="{FF2B5EF4-FFF2-40B4-BE49-F238E27FC236}">
                <a16:creationId xmlns:a16="http://schemas.microsoft.com/office/drawing/2014/main" id="{EDF3EB3E-99D8-61C7-2666-38F1E8366B58}"/>
              </a:ext>
            </a:extLst>
          </p:cNvPr>
          <p:cNvSpPr/>
          <p:nvPr/>
        </p:nvSpPr>
        <p:spPr>
          <a:xfrm>
            <a:off x="1239894" y="607423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A193B021-3155-14B0-1345-9D3C832390DC}"/>
              </a:ext>
            </a:extLst>
          </p:cNvPr>
          <p:cNvCxnSpPr>
            <a:cxnSpLocks/>
          </p:cNvCxnSpPr>
          <p:nvPr/>
        </p:nvCxnSpPr>
        <p:spPr>
          <a:xfrm>
            <a:off x="1896759" y="57141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フローチャート: 判断 97">
            <a:extLst>
              <a:ext uri="{FF2B5EF4-FFF2-40B4-BE49-F238E27FC236}">
                <a16:creationId xmlns:a16="http://schemas.microsoft.com/office/drawing/2014/main" id="{5E1C3BCE-2ADB-E0E0-F769-81CCEC900A08}"/>
              </a:ext>
            </a:extLst>
          </p:cNvPr>
          <p:cNvSpPr/>
          <p:nvPr/>
        </p:nvSpPr>
        <p:spPr>
          <a:xfrm>
            <a:off x="965139" y="513968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D9D8AFED-D84B-23A9-6777-860BB26D1231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1896759" y="3592970"/>
            <a:ext cx="4481" cy="5589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0D1BF3D-3146-9E42-521F-735402ED2194}"/>
              </a:ext>
            </a:extLst>
          </p:cNvPr>
          <p:cNvSpPr/>
          <p:nvPr/>
        </p:nvSpPr>
        <p:spPr>
          <a:xfrm>
            <a:off x="1063166" y="531815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another data?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5CEA297-E6F6-8769-322F-4913A4B73EAE}"/>
              </a:ext>
            </a:extLst>
          </p:cNvPr>
          <p:cNvCxnSpPr>
            <a:cxnSpLocks/>
          </p:cNvCxnSpPr>
          <p:nvPr/>
        </p:nvCxnSpPr>
        <p:spPr>
          <a:xfrm flipH="1">
            <a:off x="188088" y="5426756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A630A37-8490-647E-1CC9-EA2B93E5A9B5}"/>
              </a:ext>
            </a:extLst>
          </p:cNvPr>
          <p:cNvSpPr txBox="1"/>
          <p:nvPr/>
        </p:nvSpPr>
        <p:spPr>
          <a:xfrm>
            <a:off x="1528962" y="570305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E415ED2-748C-D617-FEB7-EF1BBACE3F64}"/>
              </a:ext>
            </a:extLst>
          </p:cNvPr>
          <p:cNvSpPr txBox="1"/>
          <p:nvPr/>
        </p:nvSpPr>
        <p:spPr>
          <a:xfrm>
            <a:off x="378193" y="520004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4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5243198" y="599402"/>
            <a:ext cx="0" cy="78549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3127080" y="1141246"/>
            <a:ext cx="2099592" cy="12563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4303771" y="215623"/>
            <a:ext cx="16214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on SC OBC board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3122940" y="599402"/>
            <a:ext cx="0" cy="78549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667421" y="599402"/>
            <a:ext cx="0" cy="79141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104501" y="202194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80696" y="1014997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679818" y="726234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BB99CE-310D-4501-B3F0-45E76825CAA6}"/>
              </a:ext>
            </a:extLst>
          </p:cNvPr>
          <p:cNvCxnSpPr>
            <a:cxnSpLocks/>
          </p:cNvCxnSpPr>
          <p:nvPr/>
        </p:nvCxnSpPr>
        <p:spPr>
          <a:xfrm>
            <a:off x="5819625" y="872136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83163C-7672-4394-8AC1-F6293782DCBC}"/>
              </a:ext>
            </a:extLst>
          </p:cNvPr>
          <p:cNvSpPr txBox="1"/>
          <p:nvPr/>
        </p:nvSpPr>
        <p:spPr>
          <a:xfrm>
            <a:off x="6107657" y="705011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41336B-606E-4085-AFF9-051088676EB6}"/>
              </a:ext>
            </a:extLst>
          </p:cNvPr>
          <p:cNvCxnSpPr>
            <a:cxnSpLocks/>
          </p:cNvCxnSpPr>
          <p:nvPr/>
        </p:nvCxnSpPr>
        <p:spPr>
          <a:xfrm>
            <a:off x="5819625" y="1634810"/>
            <a:ext cx="2880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B44C73-9068-4A10-BDD4-108830DCCB91}"/>
              </a:ext>
            </a:extLst>
          </p:cNvPr>
          <p:cNvSpPr txBox="1"/>
          <p:nvPr/>
        </p:nvSpPr>
        <p:spPr>
          <a:xfrm>
            <a:off x="6107657" y="1531050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2BAA3EC-272E-4626-B9D2-896E04654164}"/>
              </a:ext>
            </a:extLst>
          </p:cNvPr>
          <p:cNvCxnSpPr>
            <a:cxnSpLocks/>
          </p:cNvCxnSpPr>
          <p:nvPr/>
        </p:nvCxnSpPr>
        <p:spPr>
          <a:xfrm>
            <a:off x="5820534" y="1132574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4D1392-8E25-4319-9595-E20ECDC43846}"/>
              </a:ext>
            </a:extLst>
          </p:cNvPr>
          <p:cNvSpPr txBox="1"/>
          <p:nvPr/>
        </p:nvSpPr>
        <p:spPr>
          <a:xfrm>
            <a:off x="6108567" y="1055169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23AC94A-6C7C-0131-EF52-322BC4B1E257}"/>
              </a:ext>
            </a:extLst>
          </p:cNvPr>
          <p:cNvCxnSpPr>
            <a:cxnSpLocks/>
          </p:cNvCxnSpPr>
          <p:nvPr/>
        </p:nvCxnSpPr>
        <p:spPr>
          <a:xfrm>
            <a:off x="5820534" y="1374865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F3B29FF-3603-94C8-7888-F0D3412411B7}"/>
              </a:ext>
            </a:extLst>
          </p:cNvPr>
          <p:cNvSpPr txBox="1"/>
          <p:nvPr/>
        </p:nvSpPr>
        <p:spPr>
          <a:xfrm>
            <a:off x="6108567" y="1297460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Access(ACK Error)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4287B8-4596-4E0D-1E19-1C0174A9CD10}"/>
              </a:ext>
            </a:extLst>
          </p:cNvPr>
          <p:cNvSpPr txBox="1"/>
          <p:nvPr/>
        </p:nvSpPr>
        <p:spPr>
          <a:xfrm rot="-120000">
            <a:off x="663940" y="3791423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F6DBABE-DF63-1706-9511-680464816EE6}"/>
              </a:ext>
            </a:extLst>
          </p:cNvPr>
          <p:cNvCxnSpPr>
            <a:cxnSpLocks/>
          </p:cNvCxnSpPr>
          <p:nvPr/>
        </p:nvCxnSpPr>
        <p:spPr>
          <a:xfrm flipV="1">
            <a:off x="667421" y="3972619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40FF21C-EAF6-192B-1571-20B042C722AB}"/>
              </a:ext>
            </a:extLst>
          </p:cNvPr>
          <p:cNvSpPr txBox="1"/>
          <p:nvPr/>
        </p:nvSpPr>
        <p:spPr>
          <a:xfrm>
            <a:off x="2312144" y="393540"/>
            <a:ext cx="11881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4CEBD8-8476-F06A-7DAA-1E48F630E047}"/>
              </a:ext>
            </a:extLst>
          </p:cNvPr>
          <p:cNvSpPr txBox="1"/>
          <p:nvPr/>
        </p:nvSpPr>
        <p:spPr>
          <a:xfrm rot="184268">
            <a:off x="3162213" y="1051483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Access-A: </a:t>
            </a:r>
            <a:r>
              <a:rPr lang="it-IT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Normal Access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68F1170-A71C-1DB4-1F56-C9EAF8FA7D2A}"/>
              </a:ext>
            </a:extLst>
          </p:cNvPr>
          <p:cNvCxnSpPr>
            <a:cxnSpLocks/>
          </p:cNvCxnSpPr>
          <p:nvPr/>
        </p:nvCxnSpPr>
        <p:spPr>
          <a:xfrm>
            <a:off x="2749222" y="599402"/>
            <a:ext cx="0" cy="78549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819C0B-C442-29D1-587A-E2CE8F554EA8}"/>
              </a:ext>
            </a:extLst>
          </p:cNvPr>
          <p:cNvSpPr/>
          <p:nvPr/>
        </p:nvSpPr>
        <p:spPr>
          <a:xfrm rot="16200000">
            <a:off x="822748" y="2558600"/>
            <a:ext cx="4226673" cy="3317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r>
              <a:rPr kumimoji="1" lang="en-US" altLang="ja-JP" sz="1400" dirty="0"/>
              <a:t>I2CACCCNT</a:t>
            </a:r>
          </a:p>
          <a:p>
            <a:pPr algn="ctr">
              <a:lnSpc>
                <a:spcPts val="1200"/>
              </a:lnSpc>
            </a:pPr>
            <a:r>
              <a:rPr kumimoji="1" lang="en-US" altLang="ja-JP" sz="1400" dirty="0"/>
              <a:t>=0x2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4199BAE-461F-054A-F096-B9AA73DF4CA8}"/>
              </a:ext>
            </a:extLst>
          </p:cNvPr>
          <p:cNvCxnSpPr>
            <a:cxnSpLocks/>
          </p:cNvCxnSpPr>
          <p:nvPr/>
        </p:nvCxnSpPr>
        <p:spPr>
          <a:xfrm>
            <a:off x="3127079" y="2073294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E9C57A-B879-B798-2CE1-5B627F6BFE10}"/>
              </a:ext>
            </a:extLst>
          </p:cNvPr>
          <p:cNvSpPr txBox="1"/>
          <p:nvPr/>
        </p:nvSpPr>
        <p:spPr>
          <a:xfrm rot="184268">
            <a:off x="3162213" y="1983532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Access-B: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B239D35-D7F2-DE40-3BCD-381CF1964AE6}"/>
              </a:ext>
            </a:extLst>
          </p:cNvPr>
          <p:cNvCxnSpPr>
            <a:cxnSpLocks/>
          </p:cNvCxnSpPr>
          <p:nvPr/>
        </p:nvCxnSpPr>
        <p:spPr>
          <a:xfrm>
            <a:off x="3127079" y="2264861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182FF5E-6677-190B-5F48-78A7A4BE7710}"/>
              </a:ext>
            </a:extLst>
          </p:cNvPr>
          <p:cNvSpPr txBox="1"/>
          <p:nvPr/>
        </p:nvSpPr>
        <p:spPr>
          <a:xfrm rot="184268">
            <a:off x="3166352" y="2180599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Access-B.Retry_1: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A20FF4A-B33C-CD0B-357F-62248B2D51AF}"/>
              </a:ext>
            </a:extLst>
          </p:cNvPr>
          <p:cNvCxnSpPr>
            <a:cxnSpLocks/>
          </p:cNvCxnSpPr>
          <p:nvPr/>
        </p:nvCxnSpPr>
        <p:spPr>
          <a:xfrm>
            <a:off x="3127079" y="2466900"/>
            <a:ext cx="2099592" cy="12563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0E14824-14C9-D36D-A938-B6354B312EB7}"/>
              </a:ext>
            </a:extLst>
          </p:cNvPr>
          <p:cNvSpPr txBox="1"/>
          <p:nvPr/>
        </p:nvSpPr>
        <p:spPr>
          <a:xfrm rot="184268">
            <a:off x="3162212" y="2380313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Access-B.Retry_2: </a:t>
            </a:r>
            <a:r>
              <a:rPr lang="it-IT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Normal Access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F60EDDA-6D9F-BDA8-85D8-F25C39CE47AC}"/>
              </a:ext>
            </a:extLst>
          </p:cNvPr>
          <p:cNvCxnSpPr>
            <a:cxnSpLocks/>
          </p:cNvCxnSpPr>
          <p:nvPr/>
        </p:nvCxnSpPr>
        <p:spPr>
          <a:xfrm>
            <a:off x="3127079" y="3443472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EE566EB-577B-7D90-0BF7-7BD721D86598}"/>
              </a:ext>
            </a:extLst>
          </p:cNvPr>
          <p:cNvSpPr txBox="1"/>
          <p:nvPr/>
        </p:nvSpPr>
        <p:spPr>
          <a:xfrm rot="184268">
            <a:off x="3162213" y="3353710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Access-C: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DF172E4-1FB1-9894-F67D-7E9B4CE7265F}"/>
              </a:ext>
            </a:extLst>
          </p:cNvPr>
          <p:cNvCxnSpPr>
            <a:cxnSpLocks/>
          </p:cNvCxnSpPr>
          <p:nvPr/>
        </p:nvCxnSpPr>
        <p:spPr>
          <a:xfrm>
            <a:off x="3127079" y="3635039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CDA8F00-AE63-667D-9501-8CE94ECDC4DB}"/>
              </a:ext>
            </a:extLst>
          </p:cNvPr>
          <p:cNvSpPr txBox="1"/>
          <p:nvPr/>
        </p:nvSpPr>
        <p:spPr>
          <a:xfrm rot="184268">
            <a:off x="3166352" y="3550777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Access-C.Retry_1: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61E8944-DCF4-E56D-1DFF-3FE87824D42C}"/>
              </a:ext>
            </a:extLst>
          </p:cNvPr>
          <p:cNvCxnSpPr>
            <a:cxnSpLocks/>
          </p:cNvCxnSpPr>
          <p:nvPr/>
        </p:nvCxnSpPr>
        <p:spPr>
          <a:xfrm>
            <a:off x="3127079" y="3837078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F571C74-E28E-EBB4-8359-8884A6143EDE}"/>
              </a:ext>
            </a:extLst>
          </p:cNvPr>
          <p:cNvSpPr txBox="1"/>
          <p:nvPr/>
        </p:nvSpPr>
        <p:spPr>
          <a:xfrm rot="184268">
            <a:off x="3162212" y="3750491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Access-C.Retry_2: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F17D45C-18B2-E249-C2B6-FE1B6E154668}"/>
              </a:ext>
            </a:extLst>
          </p:cNvPr>
          <p:cNvCxnSpPr>
            <a:cxnSpLocks/>
          </p:cNvCxnSpPr>
          <p:nvPr/>
        </p:nvCxnSpPr>
        <p:spPr>
          <a:xfrm>
            <a:off x="680695" y="1955610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2F4EF22-68BC-6FC6-16DB-C563D95C7407}"/>
              </a:ext>
            </a:extLst>
          </p:cNvPr>
          <p:cNvSpPr txBox="1"/>
          <p:nvPr/>
        </p:nvSpPr>
        <p:spPr>
          <a:xfrm rot="120000">
            <a:off x="679817" y="1666847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6987386-B390-65B3-5046-53C07263978D}"/>
              </a:ext>
            </a:extLst>
          </p:cNvPr>
          <p:cNvCxnSpPr>
            <a:cxnSpLocks/>
          </p:cNvCxnSpPr>
          <p:nvPr/>
        </p:nvCxnSpPr>
        <p:spPr>
          <a:xfrm>
            <a:off x="680694" y="3317472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62316CC-EBFA-B094-9279-1D1392127410}"/>
              </a:ext>
            </a:extLst>
          </p:cNvPr>
          <p:cNvSpPr txBox="1"/>
          <p:nvPr/>
        </p:nvSpPr>
        <p:spPr>
          <a:xfrm rot="120000">
            <a:off x="679816" y="3028709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A8E5948-B70B-392E-E60F-2EABF09A52C7}"/>
              </a:ext>
            </a:extLst>
          </p:cNvPr>
          <p:cNvSpPr txBox="1"/>
          <p:nvPr/>
        </p:nvSpPr>
        <p:spPr>
          <a:xfrm rot="-120000">
            <a:off x="695690" y="1079873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2AA20FFC-A01A-2377-F4A5-4968C2452437}"/>
              </a:ext>
            </a:extLst>
          </p:cNvPr>
          <p:cNvCxnSpPr>
            <a:cxnSpLocks/>
          </p:cNvCxnSpPr>
          <p:nvPr/>
        </p:nvCxnSpPr>
        <p:spPr>
          <a:xfrm flipV="1">
            <a:off x="667421" y="1254719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41F1075-64E6-6C26-6E49-4B384561E1C6}"/>
              </a:ext>
            </a:extLst>
          </p:cNvPr>
          <p:cNvSpPr txBox="1"/>
          <p:nvPr/>
        </p:nvSpPr>
        <p:spPr>
          <a:xfrm rot="-120000">
            <a:off x="695690" y="2435911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4E7A049-5E6E-0109-B889-6D9491EC97C4}"/>
              </a:ext>
            </a:extLst>
          </p:cNvPr>
          <p:cNvCxnSpPr>
            <a:cxnSpLocks/>
          </p:cNvCxnSpPr>
          <p:nvPr/>
        </p:nvCxnSpPr>
        <p:spPr>
          <a:xfrm flipV="1">
            <a:off x="667421" y="2610757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AE4E3B8-D479-C53E-8FEB-4814DC93CE68}"/>
              </a:ext>
            </a:extLst>
          </p:cNvPr>
          <p:cNvSpPr txBox="1"/>
          <p:nvPr/>
        </p:nvSpPr>
        <p:spPr>
          <a:xfrm rot="-120000">
            <a:off x="695690" y="3998608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1C55FC9-A683-4742-3817-FA0D4E3344F4}"/>
              </a:ext>
            </a:extLst>
          </p:cNvPr>
          <p:cNvCxnSpPr>
            <a:cxnSpLocks/>
          </p:cNvCxnSpPr>
          <p:nvPr/>
        </p:nvCxnSpPr>
        <p:spPr>
          <a:xfrm flipV="1">
            <a:off x="667421" y="4173454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DBBE51BD-08AA-D5A6-C8AD-88400623770F}"/>
              </a:ext>
            </a:extLst>
          </p:cNvPr>
          <p:cNvSpPr/>
          <p:nvPr/>
        </p:nvSpPr>
        <p:spPr>
          <a:xfrm rot="16200000">
            <a:off x="1127839" y="6480182"/>
            <a:ext cx="3616491" cy="331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r>
              <a:rPr kumimoji="1" lang="en-US" altLang="ja-JP" sz="1400" dirty="0"/>
              <a:t>I2CACCCNT</a:t>
            </a:r>
          </a:p>
          <a:p>
            <a:pPr algn="ctr">
              <a:lnSpc>
                <a:spcPts val="1200"/>
              </a:lnSpc>
            </a:pPr>
            <a:r>
              <a:rPr kumimoji="1" lang="en-US" altLang="ja-JP" sz="1400" dirty="0"/>
              <a:t>=0x4</a:t>
            </a:r>
            <a:endParaRPr kumimoji="1" lang="ja-JP" altLang="en-US" sz="1400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C2E2C98-BF5C-E3DB-5A72-F05ADDE315BD}"/>
              </a:ext>
            </a:extLst>
          </p:cNvPr>
          <p:cNvCxnSpPr>
            <a:cxnSpLocks/>
          </p:cNvCxnSpPr>
          <p:nvPr/>
        </p:nvCxnSpPr>
        <p:spPr>
          <a:xfrm>
            <a:off x="680694" y="4764008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6AEB2AB-AFFC-164A-B867-A7BAEDD9C53D}"/>
              </a:ext>
            </a:extLst>
          </p:cNvPr>
          <p:cNvSpPr txBox="1"/>
          <p:nvPr/>
        </p:nvSpPr>
        <p:spPr>
          <a:xfrm rot="120000">
            <a:off x="679816" y="4475245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I2C Access Count Setting Register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D4F54AE-1DCE-B45C-6EC1-3C30797A896E}"/>
              </a:ext>
            </a:extLst>
          </p:cNvPr>
          <p:cNvSpPr txBox="1"/>
          <p:nvPr/>
        </p:nvSpPr>
        <p:spPr>
          <a:xfrm rot="-120000">
            <a:off x="676640" y="7897298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B170E332-F27B-A851-6866-AE54F8E74BCF}"/>
              </a:ext>
            </a:extLst>
          </p:cNvPr>
          <p:cNvCxnSpPr>
            <a:cxnSpLocks/>
          </p:cNvCxnSpPr>
          <p:nvPr/>
        </p:nvCxnSpPr>
        <p:spPr>
          <a:xfrm flipV="1">
            <a:off x="667421" y="8084844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6C244BD-7BEE-A5D4-7C76-A64FE79CAA70}"/>
              </a:ext>
            </a:extLst>
          </p:cNvPr>
          <p:cNvCxnSpPr>
            <a:cxnSpLocks/>
          </p:cNvCxnSpPr>
          <p:nvPr/>
        </p:nvCxnSpPr>
        <p:spPr>
          <a:xfrm>
            <a:off x="3127079" y="5372338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A950C5C1-7680-5ABF-C6D0-E69B44CB2233}"/>
              </a:ext>
            </a:extLst>
          </p:cNvPr>
          <p:cNvSpPr txBox="1"/>
          <p:nvPr/>
        </p:nvSpPr>
        <p:spPr>
          <a:xfrm rot="184268">
            <a:off x="3162213" y="5282576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Access-D: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A8AF9DC-9D9F-CCAB-40AC-58DC568E472C}"/>
              </a:ext>
            </a:extLst>
          </p:cNvPr>
          <p:cNvCxnSpPr>
            <a:cxnSpLocks/>
          </p:cNvCxnSpPr>
          <p:nvPr/>
        </p:nvCxnSpPr>
        <p:spPr>
          <a:xfrm>
            <a:off x="3127079" y="5563905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798E145-1283-F4C5-2644-6D2D6E0D0086}"/>
              </a:ext>
            </a:extLst>
          </p:cNvPr>
          <p:cNvSpPr txBox="1"/>
          <p:nvPr/>
        </p:nvSpPr>
        <p:spPr>
          <a:xfrm rot="184268">
            <a:off x="3166352" y="5479643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Access-D.Retry_1: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C72BC61A-225C-EEA9-A3AF-80BA43ECEBCD}"/>
              </a:ext>
            </a:extLst>
          </p:cNvPr>
          <p:cNvCxnSpPr>
            <a:cxnSpLocks/>
          </p:cNvCxnSpPr>
          <p:nvPr/>
        </p:nvCxnSpPr>
        <p:spPr>
          <a:xfrm>
            <a:off x="3127079" y="6166230"/>
            <a:ext cx="2099592" cy="12563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DEA2893-B3FC-5213-9B0B-3CA14870F03F}"/>
              </a:ext>
            </a:extLst>
          </p:cNvPr>
          <p:cNvSpPr txBox="1"/>
          <p:nvPr/>
        </p:nvSpPr>
        <p:spPr>
          <a:xfrm rot="184268">
            <a:off x="3167023" y="6079643"/>
            <a:ext cx="2025308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Access-D.Retry_4: </a:t>
            </a:r>
            <a:r>
              <a:rPr lang="it-IT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Normal Access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57FB5ACE-A95C-8584-1941-28146546262D}"/>
              </a:ext>
            </a:extLst>
          </p:cNvPr>
          <p:cNvCxnSpPr>
            <a:cxnSpLocks/>
          </p:cNvCxnSpPr>
          <p:nvPr/>
        </p:nvCxnSpPr>
        <p:spPr>
          <a:xfrm>
            <a:off x="3127079" y="7142802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44ECFBF-095B-57D9-348E-2C4E762E2F76}"/>
              </a:ext>
            </a:extLst>
          </p:cNvPr>
          <p:cNvSpPr txBox="1"/>
          <p:nvPr/>
        </p:nvSpPr>
        <p:spPr>
          <a:xfrm rot="184268">
            <a:off x="3162213" y="7053040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2C46D5DF-B995-1FFB-7A16-B637C75E447D}"/>
              </a:ext>
            </a:extLst>
          </p:cNvPr>
          <p:cNvCxnSpPr>
            <a:cxnSpLocks/>
          </p:cNvCxnSpPr>
          <p:nvPr/>
        </p:nvCxnSpPr>
        <p:spPr>
          <a:xfrm>
            <a:off x="3127079" y="7334369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FA8F001-7E34-573F-46FB-F4E321EFC922}"/>
              </a:ext>
            </a:extLst>
          </p:cNvPr>
          <p:cNvSpPr txBox="1"/>
          <p:nvPr/>
        </p:nvSpPr>
        <p:spPr>
          <a:xfrm rot="184268">
            <a:off x="3166352" y="7250107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Access-E.Retry_1: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F06DBC0A-4626-850E-25F5-DC20A1599CC2}"/>
              </a:ext>
            </a:extLst>
          </p:cNvPr>
          <p:cNvCxnSpPr>
            <a:cxnSpLocks/>
          </p:cNvCxnSpPr>
          <p:nvPr/>
        </p:nvCxnSpPr>
        <p:spPr>
          <a:xfrm>
            <a:off x="3127079" y="7536408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4CC6CE6-7D57-6CB7-01E9-91BD220642AA}"/>
              </a:ext>
            </a:extLst>
          </p:cNvPr>
          <p:cNvSpPr txBox="1"/>
          <p:nvPr/>
        </p:nvSpPr>
        <p:spPr>
          <a:xfrm rot="184268">
            <a:off x="3162212" y="7449821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Access-E.Retry_2: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5FA506F3-DD77-2B3E-FFC0-382BB5353156}"/>
              </a:ext>
            </a:extLst>
          </p:cNvPr>
          <p:cNvCxnSpPr>
            <a:cxnSpLocks/>
          </p:cNvCxnSpPr>
          <p:nvPr/>
        </p:nvCxnSpPr>
        <p:spPr>
          <a:xfrm>
            <a:off x="680695" y="5254654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CF9D4FD-94AB-31F6-FE3E-4A84DC2FEDCA}"/>
              </a:ext>
            </a:extLst>
          </p:cNvPr>
          <p:cNvSpPr txBox="1"/>
          <p:nvPr/>
        </p:nvSpPr>
        <p:spPr>
          <a:xfrm rot="120000">
            <a:off x="679817" y="4965891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1869DD2-9D8F-5BD2-9D86-B876C45F3CF5}"/>
              </a:ext>
            </a:extLst>
          </p:cNvPr>
          <p:cNvCxnSpPr>
            <a:cxnSpLocks/>
          </p:cNvCxnSpPr>
          <p:nvPr/>
        </p:nvCxnSpPr>
        <p:spPr>
          <a:xfrm>
            <a:off x="680694" y="7016802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CDF8AA-4167-696B-5A97-98FC8E603C50}"/>
              </a:ext>
            </a:extLst>
          </p:cNvPr>
          <p:cNvSpPr txBox="1"/>
          <p:nvPr/>
        </p:nvSpPr>
        <p:spPr>
          <a:xfrm rot="120000">
            <a:off x="679816" y="6728039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0473FF6-32B5-4045-BAA5-00815625A28B}"/>
              </a:ext>
            </a:extLst>
          </p:cNvPr>
          <p:cNvSpPr txBox="1"/>
          <p:nvPr/>
        </p:nvSpPr>
        <p:spPr>
          <a:xfrm rot="-120000">
            <a:off x="695690" y="6135241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5AC08F1D-3EF7-B6CE-1B1D-1FD15A20CA89}"/>
              </a:ext>
            </a:extLst>
          </p:cNvPr>
          <p:cNvCxnSpPr>
            <a:cxnSpLocks/>
          </p:cNvCxnSpPr>
          <p:nvPr/>
        </p:nvCxnSpPr>
        <p:spPr>
          <a:xfrm flipV="1">
            <a:off x="667421" y="6310087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6239D99-85D1-50AF-AE65-31DF8C4FA2B5}"/>
              </a:ext>
            </a:extLst>
          </p:cNvPr>
          <p:cNvSpPr txBox="1"/>
          <p:nvPr/>
        </p:nvSpPr>
        <p:spPr>
          <a:xfrm rot="-120000">
            <a:off x="695690" y="8110833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1C071304-0D35-072F-F5A5-9A4444AA15C5}"/>
              </a:ext>
            </a:extLst>
          </p:cNvPr>
          <p:cNvCxnSpPr>
            <a:cxnSpLocks/>
          </p:cNvCxnSpPr>
          <p:nvPr/>
        </p:nvCxnSpPr>
        <p:spPr>
          <a:xfrm flipV="1">
            <a:off x="667421" y="8285679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36AF734B-02FC-F611-5803-FC8372FBDB97}"/>
              </a:ext>
            </a:extLst>
          </p:cNvPr>
          <p:cNvCxnSpPr>
            <a:cxnSpLocks/>
          </p:cNvCxnSpPr>
          <p:nvPr/>
        </p:nvCxnSpPr>
        <p:spPr>
          <a:xfrm>
            <a:off x="3127079" y="5759489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8055C033-710E-E790-76E4-210330C36A8F}"/>
              </a:ext>
            </a:extLst>
          </p:cNvPr>
          <p:cNvSpPr txBox="1"/>
          <p:nvPr/>
        </p:nvSpPr>
        <p:spPr>
          <a:xfrm rot="184268">
            <a:off x="3166352" y="5675227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Access-D.Retry_2: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22BAF651-DA62-3C87-F727-9DECDFA6FABC}"/>
              </a:ext>
            </a:extLst>
          </p:cNvPr>
          <p:cNvCxnSpPr>
            <a:cxnSpLocks/>
          </p:cNvCxnSpPr>
          <p:nvPr/>
        </p:nvCxnSpPr>
        <p:spPr>
          <a:xfrm>
            <a:off x="3127079" y="5961861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F8C6D4E-5F22-5E76-8027-602E0A65FC8B}"/>
              </a:ext>
            </a:extLst>
          </p:cNvPr>
          <p:cNvSpPr txBox="1"/>
          <p:nvPr/>
        </p:nvSpPr>
        <p:spPr>
          <a:xfrm rot="184268">
            <a:off x="3166352" y="5877599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Access-D.Retry_3: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5A3806DE-44E3-DC0B-EA6A-3157A731BBF3}"/>
              </a:ext>
            </a:extLst>
          </p:cNvPr>
          <p:cNvCxnSpPr>
            <a:cxnSpLocks/>
          </p:cNvCxnSpPr>
          <p:nvPr/>
        </p:nvCxnSpPr>
        <p:spPr>
          <a:xfrm>
            <a:off x="3127079" y="7740388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67308092-87E1-DAAA-2454-3ECF544914D2}"/>
              </a:ext>
            </a:extLst>
          </p:cNvPr>
          <p:cNvSpPr txBox="1"/>
          <p:nvPr/>
        </p:nvSpPr>
        <p:spPr>
          <a:xfrm rot="184268">
            <a:off x="3166352" y="7656126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Access-E.Retry_3: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B5361484-FFE4-628E-634D-64C7CC0C8439}"/>
              </a:ext>
            </a:extLst>
          </p:cNvPr>
          <p:cNvCxnSpPr>
            <a:cxnSpLocks/>
          </p:cNvCxnSpPr>
          <p:nvPr/>
        </p:nvCxnSpPr>
        <p:spPr>
          <a:xfrm>
            <a:off x="3127079" y="7942427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D497084-790F-5427-298F-3925C7B8E687}"/>
              </a:ext>
            </a:extLst>
          </p:cNvPr>
          <p:cNvSpPr txBox="1"/>
          <p:nvPr/>
        </p:nvSpPr>
        <p:spPr>
          <a:xfrm rot="184268">
            <a:off x="3162212" y="7855840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Access-E.Retry_4: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79CD651-8ED9-BCE6-4D67-875FDE78815A}"/>
              </a:ext>
            </a:extLst>
          </p:cNvPr>
          <p:cNvSpPr txBox="1"/>
          <p:nvPr/>
        </p:nvSpPr>
        <p:spPr>
          <a:xfrm rot="184268">
            <a:off x="3355686" y="3932498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35E8B79-5870-8255-5E8C-205E40419B82}"/>
              </a:ext>
            </a:extLst>
          </p:cNvPr>
          <p:cNvSpPr txBox="1"/>
          <p:nvPr/>
        </p:nvSpPr>
        <p:spPr>
          <a:xfrm rot="184268">
            <a:off x="3355686" y="8052718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6" name="四角形: 角を丸くする 165">
            <a:extLst>
              <a:ext uri="{FF2B5EF4-FFF2-40B4-BE49-F238E27FC236}">
                <a16:creationId xmlns:a16="http://schemas.microsoft.com/office/drawing/2014/main" id="{9E49D176-B147-AEE8-91F7-EEF104508092}"/>
              </a:ext>
            </a:extLst>
          </p:cNvPr>
          <p:cNvSpPr/>
          <p:nvPr/>
        </p:nvSpPr>
        <p:spPr>
          <a:xfrm>
            <a:off x="4058454" y="1740917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四角形: 角を丸くする 166">
            <a:extLst>
              <a:ext uri="{FF2B5EF4-FFF2-40B4-BE49-F238E27FC236}">
                <a16:creationId xmlns:a16="http://schemas.microsoft.com/office/drawing/2014/main" id="{6F38771A-EAC9-0ADD-6736-766AA2A1DF38}"/>
              </a:ext>
            </a:extLst>
          </p:cNvPr>
          <p:cNvSpPr/>
          <p:nvPr/>
        </p:nvSpPr>
        <p:spPr>
          <a:xfrm>
            <a:off x="4065663" y="817399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8" name="四角形: 角を丸くする 167">
            <a:extLst>
              <a:ext uri="{FF2B5EF4-FFF2-40B4-BE49-F238E27FC236}">
                <a16:creationId xmlns:a16="http://schemas.microsoft.com/office/drawing/2014/main" id="{08B9F311-60AA-BA36-8EF4-5C7774DDE356}"/>
              </a:ext>
            </a:extLst>
          </p:cNvPr>
          <p:cNvSpPr/>
          <p:nvPr/>
        </p:nvSpPr>
        <p:spPr>
          <a:xfrm>
            <a:off x="4056518" y="3095507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121147E4-22ED-3487-A375-EBCC077AA625}"/>
              </a:ext>
            </a:extLst>
          </p:cNvPr>
          <p:cNvSpPr/>
          <p:nvPr/>
        </p:nvSpPr>
        <p:spPr>
          <a:xfrm>
            <a:off x="454058" y="4556496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793773D4-AA29-B0CD-532A-46F30244D45B}"/>
              </a:ext>
            </a:extLst>
          </p:cNvPr>
          <p:cNvSpPr/>
          <p:nvPr/>
        </p:nvSpPr>
        <p:spPr>
          <a:xfrm>
            <a:off x="4078778" y="5040392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A34E77BA-DAEF-CF63-7D05-F415DC2A82DD}"/>
              </a:ext>
            </a:extLst>
          </p:cNvPr>
          <p:cNvSpPr/>
          <p:nvPr/>
        </p:nvSpPr>
        <p:spPr>
          <a:xfrm>
            <a:off x="4078778" y="6823990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09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0FF1B7A-9F92-488B-847E-F29E536B8E5C}"/>
              </a:ext>
            </a:extLst>
          </p:cNvPr>
          <p:cNvCxnSpPr>
            <a:cxnSpLocks/>
          </p:cNvCxnSpPr>
          <p:nvPr/>
        </p:nvCxnSpPr>
        <p:spPr>
          <a:xfrm flipV="1">
            <a:off x="3661722" y="188353"/>
            <a:ext cx="0" cy="473283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4438716" y="1128212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68D05B-0A6A-E022-F0C4-2B4FEE26246D}"/>
              </a:ext>
            </a:extLst>
          </p:cNvPr>
          <p:cNvCxnSpPr>
            <a:cxnSpLocks/>
          </p:cNvCxnSpPr>
          <p:nvPr/>
        </p:nvCxnSpPr>
        <p:spPr>
          <a:xfrm>
            <a:off x="5389946" y="1128212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56B3076-E70A-0129-DFD3-8F1332DE868F}"/>
              </a:ext>
            </a:extLst>
          </p:cNvPr>
          <p:cNvCxnSpPr>
            <a:cxnSpLocks/>
          </p:cNvCxnSpPr>
          <p:nvPr/>
        </p:nvCxnSpPr>
        <p:spPr>
          <a:xfrm>
            <a:off x="6321033" y="1128212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48ADC4-C907-5C9F-5921-52A6D8F76C19}"/>
              </a:ext>
            </a:extLst>
          </p:cNvPr>
          <p:cNvCxnSpPr>
            <a:cxnSpLocks/>
          </p:cNvCxnSpPr>
          <p:nvPr/>
        </p:nvCxnSpPr>
        <p:spPr>
          <a:xfrm>
            <a:off x="7266474" y="1128212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A44C408-9C36-A621-406B-27BEC10A7BF0}"/>
              </a:ext>
            </a:extLst>
          </p:cNvPr>
          <p:cNvCxnSpPr>
            <a:cxnSpLocks/>
          </p:cNvCxnSpPr>
          <p:nvPr/>
        </p:nvCxnSpPr>
        <p:spPr>
          <a:xfrm>
            <a:off x="8259595" y="1128212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CEB9E69-8E44-31C0-FFC4-8DEB80A6C83D}"/>
              </a:ext>
            </a:extLst>
          </p:cNvPr>
          <p:cNvSpPr/>
          <p:nvPr/>
        </p:nvSpPr>
        <p:spPr>
          <a:xfrm rot="192973">
            <a:off x="2782286" y="2158460"/>
            <a:ext cx="2589320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F9B50C49-1D9A-FB28-3B1A-C3D74A0B1365}"/>
              </a:ext>
            </a:extLst>
          </p:cNvPr>
          <p:cNvCxnSpPr>
            <a:cxnSpLocks/>
          </p:cNvCxnSpPr>
          <p:nvPr/>
        </p:nvCxnSpPr>
        <p:spPr>
          <a:xfrm>
            <a:off x="2779326" y="2070724"/>
            <a:ext cx="2604830" cy="15587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5CDE892-4C34-7C9B-8F99-98E260C26365}"/>
              </a:ext>
            </a:extLst>
          </p:cNvPr>
          <p:cNvCxnSpPr>
            <a:cxnSpLocks/>
          </p:cNvCxnSpPr>
          <p:nvPr/>
        </p:nvCxnSpPr>
        <p:spPr>
          <a:xfrm>
            <a:off x="2779326" y="2380816"/>
            <a:ext cx="2604830" cy="15587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855C406-27B6-0649-8B4B-A585392C689D}"/>
              </a:ext>
            </a:extLst>
          </p:cNvPr>
          <p:cNvSpPr txBox="1"/>
          <p:nvPr/>
        </p:nvSpPr>
        <p:spPr>
          <a:xfrm rot="172617">
            <a:off x="2763470" y="2123183"/>
            <a:ext cx="2613997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CVM2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0B045B-71E2-3C09-13E5-BA787C4AEE85}"/>
              </a:ext>
            </a:extLst>
          </p:cNvPr>
          <p:cNvSpPr/>
          <p:nvPr/>
        </p:nvSpPr>
        <p:spPr>
          <a:xfrm rot="192973">
            <a:off x="2783030" y="1731296"/>
            <a:ext cx="1644763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2779325" y="1670056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CF34DD4-E039-D1CB-32F0-C13B0AE55F17}"/>
              </a:ext>
            </a:extLst>
          </p:cNvPr>
          <p:cNvCxnSpPr>
            <a:cxnSpLocks/>
          </p:cNvCxnSpPr>
          <p:nvPr/>
        </p:nvCxnSpPr>
        <p:spPr>
          <a:xfrm>
            <a:off x="2779325" y="1980148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81763F4-CB0D-4AB9-9B03-815DAF48DAE7}"/>
              </a:ext>
            </a:extLst>
          </p:cNvPr>
          <p:cNvSpPr txBox="1"/>
          <p:nvPr/>
        </p:nvSpPr>
        <p:spPr>
          <a:xfrm rot="172617">
            <a:off x="2779073" y="1698568"/>
            <a:ext cx="1629715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CVM1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073C5EB-BC5A-8332-1A5E-BE460E07960D}"/>
              </a:ext>
            </a:extLst>
          </p:cNvPr>
          <p:cNvSpPr/>
          <p:nvPr/>
        </p:nvSpPr>
        <p:spPr>
          <a:xfrm rot="192973">
            <a:off x="2781554" y="2599406"/>
            <a:ext cx="3521817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24DB025A-4776-70E4-47F7-B55EC9E90291}"/>
              </a:ext>
            </a:extLst>
          </p:cNvPr>
          <p:cNvCxnSpPr>
            <a:cxnSpLocks/>
          </p:cNvCxnSpPr>
          <p:nvPr/>
        </p:nvCxnSpPr>
        <p:spPr>
          <a:xfrm>
            <a:off x="2779327" y="2485510"/>
            <a:ext cx="3521136" cy="2107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8347C13-BFC2-4143-DDF6-5B6939573EFE}"/>
              </a:ext>
            </a:extLst>
          </p:cNvPr>
          <p:cNvCxnSpPr>
            <a:cxnSpLocks/>
          </p:cNvCxnSpPr>
          <p:nvPr/>
        </p:nvCxnSpPr>
        <p:spPr>
          <a:xfrm>
            <a:off x="2779327" y="2795603"/>
            <a:ext cx="3528098" cy="21111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565FD44-A3ED-6683-DC11-4C961FF8C514}"/>
              </a:ext>
            </a:extLst>
          </p:cNvPr>
          <p:cNvSpPr txBox="1"/>
          <p:nvPr/>
        </p:nvSpPr>
        <p:spPr>
          <a:xfrm rot="172617">
            <a:off x="2762888" y="2561214"/>
            <a:ext cx="3540171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Temp1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8B8E360-5865-245E-C0F3-7BB69A3F59C2}"/>
              </a:ext>
            </a:extLst>
          </p:cNvPr>
          <p:cNvSpPr/>
          <p:nvPr/>
        </p:nvSpPr>
        <p:spPr>
          <a:xfrm rot="192973">
            <a:off x="2780802" y="3038992"/>
            <a:ext cx="4474144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97A82884-BC01-F897-0B39-BC57666BC05D}"/>
              </a:ext>
            </a:extLst>
          </p:cNvPr>
          <p:cNvCxnSpPr>
            <a:cxnSpLocks/>
          </p:cNvCxnSpPr>
          <p:nvPr/>
        </p:nvCxnSpPr>
        <p:spPr>
          <a:xfrm>
            <a:off x="2779329" y="2898381"/>
            <a:ext cx="447806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E4B0F39-EE21-99EE-FC5E-B65F6869E735}"/>
              </a:ext>
            </a:extLst>
          </p:cNvPr>
          <p:cNvCxnSpPr>
            <a:cxnSpLocks/>
          </p:cNvCxnSpPr>
          <p:nvPr/>
        </p:nvCxnSpPr>
        <p:spPr>
          <a:xfrm>
            <a:off x="2779329" y="3205298"/>
            <a:ext cx="447805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C9B2D91-EF00-5E86-E1A7-FAFAFF035226}"/>
              </a:ext>
            </a:extLst>
          </p:cNvPr>
          <p:cNvSpPr txBox="1"/>
          <p:nvPr/>
        </p:nvSpPr>
        <p:spPr>
          <a:xfrm rot="172617">
            <a:off x="2762288" y="2998002"/>
            <a:ext cx="4493211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Temp2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F0142CD-D5C9-29B1-06F7-E5EA6602B0C9}"/>
              </a:ext>
            </a:extLst>
          </p:cNvPr>
          <p:cNvSpPr/>
          <p:nvPr/>
        </p:nvSpPr>
        <p:spPr>
          <a:xfrm rot="192973">
            <a:off x="2780016" y="3477358"/>
            <a:ext cx="5470636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3A3E0425-DFDA-1167-51AF-76BE4826BF8F}"/>
              </a:ext>
            </a:extLst>
          </p:cNvPr>
          <p:cNvCxnSpPr>
            <a:cxnSpLocks/>
          </p:cNvCxnSpPr>
          <p:nvPr/>
        </p:nvCxnSpPr>
        <p:spPr>
          <a:xfrm>
            <a:off x="2779327" y="3308794"/>
            <a:ext cx="5469657" cy="3273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CD15B55A-AF93-6B2C-0965-10DAD011FE93}"/>
              </a:ext>
            </a:extLst>
          </p:cNvPr>
          <p:cNvCxnSpPr>
            <a:cxnSpLocks/>
          </p:cNvCxnSpPr>
          <p:nvPr/>
        </p:nvCxnSpPr>
        <p:spPr>
          <a:xfrm>
            <a:off x="2779328" y="3615711"/>
            <a:ext cx="5483491" cy="32812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0711047-71D8-D3E8-D9E8-FA01D2C1C9A4}"/>
              </a:ext>
            </a:extLst>
          </p:cNvPr>
          <p:cNvSpPr txBox="1"/>
          <p:nvPr/>
        </p:nvSpPr>
        <p:spPr>
          <a:xfrm rot="172617">
            <a:off x="2761658" y="3433457"/>
            <a:ext cx="549110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Temp3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3968521" y="610216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2775185" y="1128212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2996CD5-4D74-46BD-880B-7499B0C85F9B}"/>
              </a:ext>
            </a:extLst>
          </p:cNvPr>
          <p:cNvSpPr txBox="1"/>
          <p:nvPr/>
        </p:nvSpPr>
        <p:spPr>
          <a:xfrm>
            <a:off x="2179405" y="922350"/>
            <a:ext cx="11881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657796" y="1128212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94876" y="731004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9163646-4FD1-4A98-ACEA-8E8A42DD592E}"/>
              </a:ext>
            </a:extLst>
          </p:cNvPr>
          <p:cNvSpPr txBox="1"/>
          <p:nvPr/>
        </p:nvSpPr>
        <p:spPr>
          <a:xfrm rot="-120000">
            <a:off x="686066" y="3572668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Access End Interrupt</a:t>
            </a: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57D198A-3279-4D6F-975F-19163B8DD1AC}"/>
              </a:ext>
            </a:extLst>
          </p:cNvPr>
          <p:cNvCxnSpPr>
            <a:cxnSpLocks/>
          </p:cNvCxnSpPr>
          <p:nvPr/>
        </p:nvCxnSpPr>
        <p:spPr>
          <a:xfrm flipV="1">
            <a:off x="657797" y="3760110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71071" y="1543807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670193" y="1255044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Initialization Access Control Register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BB99CE-310D-4501-B3F0-45E76825CAA6}"/>
              </a:ext>
            </a:extLst>
          </p:cNvPr>
          <p:cNvCxnSpPr>
            <a:cxnSpLocks/>
          </p:cNvCxnSpPr>
          <p:nvPr/>
        </p:nvCxnSpPr>
        <p:spPr>
          <a:xfrm>
            <a:off x="8964684" y="1283368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83163C-7672-4394-8AC1-F6293782DCBC}"/>
              </a:ext>
            </a:extLst>
          </p:cNvPr>
          <p:cNvSpPr txBox="1"/>
          <p:nvPr/>
        </p:nvSpPr>
        <p:spPr>
          <a:xfrm>
            <a:off x="9252716" y="1116243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53D7FEE-7A42-43BD-8C06-E5FF04E80354}"/>
              </a:ext>
            </a:extLst>
          </p:cNvPr>
          <p:cNvSpPr/>
          <p:nvPr/>
        </p:nvSpPr>
        <p:spPr>
          <a:xfrm>
            <a:off x="3176094" y="1454800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41336B-606E-4085-AFF9-051088676EB6}"/>
              </a:ext>
            </a:extLst>
          </p:cNvPr>
          <p:cNvCxnSpPr>
            <a:cxnSpLocks/>
          </p:cNvCxnSpPr>
          <p:nvPr/>
        </p:nvCxnSpPr>
        <p:spPr>
          <a:xfrm>
            <a:off x="8964684" y="1806295"/>
            <a:ext cx="2880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B44C73-9068-4A10-BDD4-108830DCCB91}"/>
              </a:ext>
            </a:extLst>
          </p:cNvPr>
          <p:cNvSpPr txBox="1"/>
          <p:nvPr/>
        </p:nvSpPr>
        <p:spPr>
          <a:xfrm>
            <a:off x="9252716" y="1715235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2BAA3EC-272E-4626-B9D2-896E04654164}"/>
              </a:ext>
            </a:extLst>
          </p:cNvPr>
          <p:cNvCxnSpPr>
            <a:cxnSpLocks/>
          </p:cNvCxnSpPr>
          <p:nvPr/>
        </p:nvCxnSpPr>
        <p:spPr>
          <a:xfrm>
            <a:off x="8965593" y="1543806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4D1392-8E25-4319-9595-E20ECDC43846}"/>
              </a:ext>
            </a:extLst>
          </p:cNvPr>
          <p:cNvSpPr txBox="1"/>
          <p:nvPr/>
        </p:nvSpPr>
        <p:spPr>
          <a:xfrm>
            <a:off x="9253626" y="1466401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39F6D058-50A0-4F07-ACA1-6EE4F226EFB5}"/>
              </a:ext>
            </a:extLst>
          </p:cNvPr>
          <p:cNvSpPr/>
          <p:nvPr/>
        </p:nvSpPr>
        <p:spPr>
          <a:xfrm>
            <a:off x="1631848" y="332335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9F2E969-1717-4D5F-837A-CE50BF2D00BF}"/>
              </a:ext>
            </a:extLst>
          </p:cNvPr>
          <p:cNvSpPr/>
          <p:nvPr/>
        </p:nvSpPr>
        <p:spPr>
          <a:xfrm>
            <a:off x="1649277" y="1041205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DDA2F4-BA61-00A5-C52D-A2C3574D1422}"/>
              </a:ext>
            </a:extLst>
          </p:cNvPr>
          <p:cNvSpPr txBox="1"/>
          <p:nvPr/>
        </p:nvSpPr>
        <p:spPr>
          <a:xfrm>
            <a:off x="4857595" y="610216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624A58-85FE-9586-4CAA-B8A192738462}"/>
              </a:ext>
            </a:extLst>
          </p:cNvPr>
          <p:cNvSpPr txBox="1"/>
          <p:nvPr/>
        </p:nvSpPr>
        <p:spPr>
          <a:xfrm>
            <a:off x="5850837" y="776973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043BD1-290D-EDEC-C5C7-802E6A94F828}"/>
              </a:ext>
            </a:extLst>
          </p:cNvPr>
          <p:cNvSpPr txBox="1"/>
          <p:nvPr/>
        </p:nvSpPr>
        <p:spPr>
          <a:xfrm>
            <a:off x="6796278" y="776973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B55F1A2-DCBD-B7C8-7EE9-FEA597A98C02}"/>
              </a:ext>
            </a:extLst>
          </p:cNvPr>
          <p:cNvSpPr txBox="1"/>
          <p:nvPr/>
        </p:nvSpPr>
        <p:spPr>
          <a:xfrm>
            <a:off x="7789400" y="776973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Sensor3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92BB3F3-98C4-FE33-A7FF-E7D0C336E451}"/>
              </a:ext>
            </a:extLst>
          </p:cNvPr>
          <p:cNvSpPr txBox="1"/>
          <p:nvPr/>
        </p:nvSpPr>
        <p:spPr>
          <a:xfrm>
            <a:off x="971898" y="213400"/>
            <a:ext cx="16799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SC OBC </a:t>
            </a:r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B363065-2DDE-F218-3182-EF5F83B3F603}"/>
              </a:ext>
            </a:extLst>
          </p:cNvPr>
          <p:cNvSpPr txBox="1"/>
          <p:nvPr/>
        </p:nvSpPr>
        <p:spPr>
          <a:xfrm>
            <a:off x="4152116" y="219976"/>
            <a:ext cx="4296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 on SC OBC board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926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4438716" y="112821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68D05B-0A6A-E022-F0C4-2B4FEE26246D}"/>
              </a:ext>
            </a:extLst>
          </p:cNvPr>
          <p:cNvCxnSpPr>
            <a:cxnSpLocks/>
          </p:cNvCxnSpPr>
          <p:nvPr/>
        </p:nvCxnSpPr>
        <p:spPr>
          <a:xfrm>
            <a:off x="5389946" y="112821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56B3076-E70A-0129-DFD3-8F1332DE868F}"/>
              </a:ext>
            </a:extLst>
          </p:cNvPr>
          <p:cNvCxnSpPr>
            <a:cxnSpLocks/>
          </p:cNvCxnSpPr>
          <p:nvPr/>
        </p:nvCxnSpPr>
        <p:spPr>
          <a:xfrm>
            <a:off x="6321033" y="112821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48ADC4-C907-5C9F-5921-52A6D8F76C19}"/>
              </a:ext>
            </a:extLst>
          </p:cNvPr>
          <p:cNvCxnSpPr>
            <a:cxnSpLocks/>
          </p:cNvCxnSpPr>
          <p:nvPr/>
        </p:nvCxnSpPr>
        <p:spPr>
          <a:xfrm>
            <a:off x="7266474" y="112821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A44C408-9C36-A621-406B-27BEC10A7BF0}"/>
              </a:ext>
            </a:extLst>
          </p:cNvPr>
          <p:cNvCxnSpPr>
            <a:cxnSpLocks/>
          </p:cNvCxnSpPr>
          <p:nvPr/>
        </p:nvCxnSpPr>
        <p:spPr>
          <a:xfrm>
            <a:off x="8259595" y="112821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0B045B-71E2-3C09-13E5-BA787C4AEE85}"/>
              </a:ext>
            </a:extLst>
          </p:cNvPr>
          <p:cNvSpPr/>
          <p:nvPr/>
        </p:nvSpPr>
        <p:spPr>
          <a:xfrm rot="192973">
            <a:off x="2783030" y="1731296"/>
            <a:ext cx="1644763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2779325" y="1670056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CF34DD4-E039-D1CB-32F0-C13B0AE55F17}"/>
              </a:ext>
            </a:extLst>
          </p:cNvPr>
          <p:cNvCxnSpPr>
            <a:cxnSpLocks/>
          </p:cNvCxnSpPr>
          <p:nvPr/>
        </p:nvCxnSpPr>
        <p:spPr>
          <a:xfrm>
            <a:off x="2779325" y="1980148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073C5EB-BC5A-8332-1A5E-BE460E07960D}"/>
              </a:ext>
            </a:extLst>
          </p:cNvPr>
          <p:cNvSpPr/>
          <p:nvPr/>
        </p:nvSpPr>
        <p:spPr>
          <a:xfrm rot="192973">
            <a:off x="2783743" y="2766510"/>
            <a:ext cx="3521817" cy="214628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24DB025A-4776-70E4-47F7-B55EC9E90291}"/>
              </a:ext>
            </a:extLst>
          </p:cNvPr>
          <p:cNvCxnSpPr>
            <a:cxnSpLocks/>
          </p:cNvCxnSpPr>
          <p:nvPr/>
        </p:nvCxnSpPr>
        <p:spPr>
          <a:xfrm>
            <a:off x="2779327" y="2652552"/>
            <a:ext cx="3521136" cy="2107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8B8E360-5865-245E-C0F3-7BB69A3F59C2}"/>
              </a:ext>
            </a:extLst>
          </p:cNvPr>
          <p:cNvSpPr/>
          <p:nvPr/>
        </p:nvSpPr>
        <p:spPr>
          <a:xfrm rot="192973">
            <a:off x="2780050" y="3155213"/>
            <a:ext cx="4474144" cy="319507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97A82884-BC01-F897-0B39-BC57666BC05D}"/>
              </a:ext>
            </a:extLst>
          </p:cNvPr>
          <p:cNvCxnSpPr>
            <a:cxnSpLocks/>
          </p:cNvCxnSpPr>
          <p:nvPr/>
        </p:nvCxnSpPr>
        <p:spPr>
          <a:xfrm>
            <a:off x="2779329" y="3014623"/>
            <a:ext cx="447806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E4B0F39-EE21-99EE-FC5E-B65F6869E735}"/>
              </a:ext>
            </a:extLst>
          </p:cNvPr>
          <p:cNvCxnSpPr>
            <a:cxnSpLocks/>
          </p:cNvCxnSpPr>
          <p:nvPr/>
        </p:nvCxnSpPr>
        <p:spPr>
          <a:xfrm>
            <a:off x="2779329" y="3326511"/>
            <a:ext cx="447805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F0142CD-D5C9-29B1-06F7-E5EA6602B0C9}"/>
              </a:ext>
            </a:extLst>
          </p:cNvPr>
          <p:cNvSpPr/>
          <p:nvPr/>
        </p:nvSpPr>
        <p:spPr>
          <a:xfrm rot="192973">
            <a:off x="2777110" y="3648719"/>
            <a:ext cx="5470636" cy="396299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3A3E0425-DFDA-1167-51AF-76BE4826BF8F}"/>
              </a:ext>
            </a:extLst>
          </p:cNvPr>
          <p:cNvCxnSpPr>
            <a:cxnSpLocks/>
          </p:cNvCxnSpPr>
          <p:nvPr/>
        </p:nvCxnSpPr>
        <p:spPr>
          <a:xfrm>
            <a:off x="2779327" y="3480237"/>
            <a:ext cx="5469657" cy="3273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CD15B55A-AF93-6B2C-0965-10DAD011FE93}"/>
              </a:ext>
            </a:extLst>
          </p:cNvPr>
          <p:cNvCxnSpPr>
            <a:cxnSpLocks/>
          </p:cNvCxnSpPr>
          <p:nvPr/>
        </p:nvCxnSpPr>
        <p:spPr>
          <a:xfrm>
            <a:off x="2779328" y="3679591"/>
            <a:ext cx="5483491" cy="328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3968521" y="610216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2775185" y="112821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657796" y="112821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94876" y="731004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9163646-4FD1-4A98-ACEA-8E8A42DD592E}"/>
              </a:ext>
            </a:extLst>
          </p:cNvPr>
          <p:cNvSpPr txBox="1"/>
          <p:nvPr/>
        </p:nvSpPr>
        <p:spPr>
          <a:xfrm rot="-120000">
            <a:off x="686066" y="4028407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Access End Interrupt</a:t>
            </a: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57D198A-3279-4D6F-975F-19163B8DD1AC}"/>
              </a:ext>
            </a:extLst>
          </p:cNvPr>
          <p:cNvCxnSpPr>
            <a:cxnSpLocks/>
          </p:cNvCxnSpPr>
          <p:nvPr/>
        </p:nvCxnSpPr>
        <p:spPr>
          <a:xfrm flipV="1">
            <a:off x="657797" y="4190449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71071" y="1543807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670193" y="1255044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Initialization Access Control Register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BB99CE-310D-4501-B3F0-45E76825CAA6}"/>
              </a:ext>
            </a:extLst>
          </p:cNvPr>
          <p:cNvCxnSpPr>
            <a:cxnSpLocks/>
          </p:cNvCxnSpPr>
          <p:nvPr/>
        </p:nvCxnSpPr>
        <p:spPr>
          <a:xfrm>
            <a:off x="8964684" y="1283368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83163C-7672-4394-8AC1-F6293782DCBC}"/>
              </a:ext>
            </a:extLst>
          </p:cNvPr>
          <p:cNvSpPr txBox="1"/>
          <p:nvPr/>
        </p:nvSpPr>
        <p:spPr>
          <a:xfrm>
            <a:off x="9252716" y="1116243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41336B-606E-4085-AFF9-051088676EB6}"/>
              </a:ext>
            </a:extLst>
          </p:cNvPr>
          <p:cNvCxnSpPr>
            <a:cxnSpLocks/>
          </p:cNvCxnSpPr>
          <p:nvPr/>
        </p:nvCxnSpPr>
        <p:spPr>
          <a:xfrm>
            <a:off x="8964684" y="2046042"/>
            <a:ext cx="2880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B44C73-9068-4A10-BDD4-108830DCCB91}"/>
              </a:ext>
            </a:extLst>
          </p:cNvPr>
          <p:cNvSpPr txBox="1"/>
          <p:nvPr/>
        </p:nvSpPr>
        <p:spPr>
          <a:xfrm>
            <a:off x="9252716" y="1942282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2BAA3EC-272E-4626-B9D2-896E04654164}"/>
              </a:ext>
            </a:extLst>
          </p:cNvPr>
          <p:cNvCxnSpPr>
            <a:cxnSpLocks/>
          </p:cNvCxnSpPr>
          <p:nvPr/>
        </p:nvCxnSpPr>
        <p:spPr>
          <a:xfrm>
            <a:off x="8965593" y="1543806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4D1392-8E25-4319-9595-E20ECDC43846}"/>
              </a:ext>
            </a:extLst>
          </p:cNvPr>
          <p:cNvSpPr txBox="1"/>
          <p:nvPr/>
        </p:nvSpPr>
        <p:spPr>
          <a:xfrm>
            <a:off x="9253626" y="1466401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DDA2F4-BA61-00A5-C52D-A2C3574D1422}"/>
              </a:ext>
            </a:extLst>
          </p:cNvPr>
          <p:cNvSpPr txBox="1"/>
          <p:nvPr/>
        </p:nvSpPr>
        <p:spPr>
          <a:xfrm>
            <a:off x="4857595" y="610216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624A58-85FE-9586-4CAA-B8A192738462}"/>
              </a:ext>
            </a:extLst>
          </p:cNvPr>
          <p:cNvSpPr txBox="1"/>
          <p:nvPr/>
        </p:nvSpPr>
        <p:spPr>
          <a:xfrm>
            <a:off x="5850837" y="776973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043BD1-290D-EDEC-C5C7-802E6A94F828}"/>
              </a:ext>
            </a:extLst>
          </p:cNvPr>
          <p:cNvSpPr txBox="1"/>
          <p:nvPr/>
        </p:nvSpPr>
        <p:spPr>
          <a:xfrm>
            <a:off x="6796278" y="776973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B55F1A2-DCBD-B7C8-7EE9-FEA597A98C02}"/>
              </a:ext>
            </a:extLst>
          </p:cNvPr>
          <p:cNvSpPr txBox="1"/>
          <p:nvPr/>
        </p:nvSpPr>
        <p:spPr>
          <a:xfrm>
            <a:off x="7789400" y="776973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Sensor3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92BB3F3-98C4-FE33-A7FF-E7D0C336E451}"/>
              </a:ext>
            </a:extLst>
          </p:cNvPr>
          <p:cNvSpPr txBox="1"/>
          <p:nvPr/>
        </p:nvSpPr>
        <p:spPr>
          <a:xfrm>
            <a:off x="971898" y="213400"/>
            <a:ext cx="16799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SC OBC FPGA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B363065-2DDE-F218-3182-EF5F83B3F603}"/>
              </a:ext>
            </a:extLst>
          </p:cNvPr>
          <p:cNvSpPr txBox="1"/>
          <p:nvPr/>
        </p:nvSpPr>
        <p:spPr>
          <a:xfrm>
            <a:off x="4152116" y="219976"/>
            <a:ext cx="4296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 on SC OBC board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EE30B7-3C7D-844F-BD53-06A99EE1E1F7}"/>
              </a:ext>
            </a:extLst>
          </p:cNvPr>
          <p:cNvCxnSpPr>
            <a:cxnSpLocks/>
          </p:cNvCxnSpPr>
          <p:nvPr/>
        </p:nvCxnSpPr>
        <p:spPr>
          <a:xfrm>
            <a:off x="2779325" y="1776112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92E8823-0B1F-B225-08A8-A23F77D4518F}"/>
              </a:ext>
            </a:extLst>
          </p:cNvPr>
          <p:cNvCxnSpPr>
            <a:cxnSpLocks/>
          </p:cNvCxnSpPr>
          <p:nvPr/>
        </p:nvCxnSpPr>
        <p:spPr>
          <a:xfrm>
            <a:off x="2779325" y="1884803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027C4C1-9C98-BBC1-896E-8E27448BF33D}"/>
              </a:ext>
            </a:extLst>
          </p:cNvPr>
          <p:cNvCxnSpPr>
            <a:cxnSpLocks/>
          </p:cNvCxnSpPr>
          <p:nvPr/>
        </p:nvCxnSpPr>
        <p:spPr>
          <a:xfrm>
            <a:off x="2779327" y="2760457"/>
            <a:ext cx="3521136" cy="2107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9122FA6-F569-87C0-3A18-E6373C31FC1E}"/>
              </a:ext>
            </a:extLst>
          </p:cNvPr>
          <p:cNvCxnSpPr>
            <a:cxnSpLocks/>
          </p:cNvCxnSpPr>
          <p:nvPr/>
        </p:nvCxnSpPr>
        <p:spPr>
          <a:xfrm>
            <a:off x="2779327" y="2867790"/>
            <a:ext cx="3521136" cy="2107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965D546-E316-0B78-8254-8FE8AAED0475}"/>
              </a:ext>
            </a:extLst>
          </p:cNvPr>
          <p:cNvCxnSpPr>
            <a:cxnSpLocks/>
          </p:cNvCxnSpPr>
          <p:nvPr/>
        </p:nvCxnSpPr>
        <p:spPr>
          <a:xfrm>
            <a:off x="2779329" y="3115364"/>
            <a:ext cx="447806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C779F45-A480-1E7F-6552-631DE4C14203}"/>
              </a:ext>
            </a:extLst>
          </p:cNvPr>
          <p:cNvCxnSpPr>
            <a:cxnSpLocks/>
          </p:cNvCxnSpPr>
          <p:nvPr/>
        </p:nvCxnSpPr>
        <p:spPr>
          <a:xfrm>
            <a:off x="2779327" y="3587033"/>
            <a:ext cx="5469657" cy="3273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23AC94A-6C7C-0131-EF52-322BC4B1E257}"/>
              </a:ext>
            </a:extLst>
          </p:cNvPr>
          <p:cNvCxnSpPr>
            <a:cxnSpLocks/>
          </p:cNvCxnSpPr>
          <p:nvPr/>
        </p:nvCxnSpPr>
        <p:spPr>
          <a:xfrm>
            <a:off x="8965593" y="1786097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F3B29FF-3603-94C8-7888-F0D3412411B7}"/>
              </a:ext>
            </a:extLst>
          </p:cNvPr>
          <p:cNvSpPr txBox="1"/>
          <p:nvPr/>
        </p:nvSpPr>
        <p:spPr>
          <a:xfrm>
            <a:off x="9253626" y="1708692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Access(ACK Error)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4287B8-4596-4E0D-1E19-1C0174A9CD10}"/>
              </a:ext>
            </a:extLst>
          </p:cNvPr>
          <p:cNvSpPr txBox="1"/>
          <p:nvPr/>
        </p:nvSpPr>
        <p:spPr>
          <a:xfrm rot="-120000">
            <a:off x="686066" y="2112445"/>
            <a:ext cx="2084691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 </a:t>
            </a:r>
          </a:p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Auto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F6DBABE-DF63-1706-9511-680464816EE6}"/>
              </a:ext>
            </a:extLst>
          </p:cNvPr>
          <p:cNvCxnSpPr>
            <a:cxnSpLocks/>
          </p:cNvCxnSpPr>
          <p:nvPr/>
        </p:nvCxnSpPr>
        <p:spPr>
          <a:xfrm flipV="1">
            <a:off x="657797" y="2400319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E28460F-8F01-25C5-A998-0A2365C83221}"/>
              </a:ext>
            </a:extLst>
          </p:cNvPr>
          <p:cNvSpPr txBox="1"/>
          <p:nvPr/>
        </p:nvSpPr>
        <p:spPr>
          <a:xfrm rot="-120000">
            <a:off x="686066" y="3711109"/>
            <a:ext cx="2084691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 Sensor3 </a:t>
            </a:r>
          </a:p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Auto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EDA77EF-3693-98FF-B028-09BFE7A77551}"/>
              </a:ext>
            </a:extLst>
          </p:cNvPr>
          <p:cNvCxnSpPr>
            <a:cxnSpLocks/>
          </p:cNvCxnSpPr>
          <p:nvPr/>
        </p:nvCxnSpPr>
        <p:spPr>
          <a:xfrm flipV="1">
            <a:off x="657797" y="3998983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EB55B-3873-3F9F-BDE1-D60352F9733E}"/>
              </a:ext>
            </a:extLst>
          </p:cNvPr>
          <p:cNvSpPr/>
          <p:nvPr/>
        </p:nvSpPr>
        <p:spPr>
          <a:xfrm rot="192973">
            <a:off x="2785049" y="2205321"/>
            <a:ext cx="2589320" cy="194210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C95E8B3-01FE-F148-15FD-B0F6283D0063}"/>
              </a:ext>
            </a:extLst>
          </p:cNvPr>
          <p:cNvCxnSpPr>
            <a:cxnSpLocks/>
          </p:cNvCxnSpPr>
          <p:nvPr/>
        </p:nvCxnSpPr>
        <p:spPr>
          <a:xfrm>
            <a:off x="2779326" y="2117426"/>
            <a:ext cx="2604830" cy="1558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75852D7-660C-EBE0-E007-5B42BB9D3262}"/>
              </a:ext>
            </a:extLst>
          </p:cNvPr>
          <p:cNvCxnSpPr>
            <a:cxnSpLocks/>
          </p:cNvCxnSpPr>
          <p:nvPr/>
        </p:nvCxnSpPr>
        <p:spPr>
          <a:xfrm>
            <a:off x="2779326" y="2213600"/>
            <a:ext cx="2604830" cy="1558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B525303-663D-36C4-5AD7-0B778AE204F6}"/>
              </a:ext>
            </a:extLst>
          </p:cNvPr>
          <p:cNvCxnSpPr>
            <a:cxnSpLocks/>
          </p:cNvCxnSpPr>
          <p:nvPr/>
        </p:nvCxnSpPr>
        <p:spPr>
          <a:xfrm>
            <a:off x="2779326" y="2309690"/>
            <a:ext cx="2604830" cy="1558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CAD34E-8E14-3A37-CE3F-F51314130E87}"/>
              </a:ext>
            </a:extLst>
          </p:cNvPr>
          <p:cNvCxnSpPr>
            <a:cxnSpLocks/>
          </p:cNvCxnSpPr>
          <p:nvPr/>
        </p:nvCxnSpPr>
        <p:spPr>
          <a:xfrm>
            <a:off x="2779328" y="3786694"/>
            <a:ext cx="5483491" cy="328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731D87-41DE-77BC-D13B-00D7A75EC7A8}"/>
              </a:ext>
            </a:extLst>
          </p:cNvPr>
          <p:cNvCxnSpPr>
            <a:cxnSpLocks/>
          </p:cNvCxnSpPr>
          <p:nvPr/>
        </p:nvCxnSpPr>
        <p:spPr>
          <a:xfrm>
            <a:off x="2779328" y="3878287"/>
            <a:ext cx="5483491" cy="328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8B21B18-5591-A082-61A4-51B3C92B92F9}"/>
              </a:ext>
            </a:extLst>
          </p:cNvPr>
          <p:cNvCxnSpPr>
            <a:cxnSpLocks/>
          </p:cNvCxnSpPr>
          <p:nvPr/>
        </p:nvCxnSpPr>
        <p:spPr>
          <a:xfrm>
            <a:off x="2779329" y="3229861"/>
            <a:ext cx="4478069" cy="2679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40FF21C-EAF6-192B-1571-20B042C722AB}"/>
              </a:ext>
            </a:extLst>
          </p:cNvPr>
          <p:cNvSpPr txBox="1"/>
          <p:nvPr/>
        </p:nvSpPr>
        <p:spPr>
          <a:xfrm>
            <a:off x="2179405" y="922350"/>
            <a:ext cx="11881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B39AB5-93B0-30DE-0BC9-E61C05BCF854}"/>
              </a:ext>
            </a:extLst>
          </p:cNvPr>
          <p:cNvSpPr txBox="1"/>
          <p:nvPr/>
        </p:nvSpPr>
        <p:spPr>
          <a:xfrm rot="184268">
            <a:off x="3512218" y="2204160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8B38022-2D3E-4FAC-633D-C1832077A351}"/>
              </a:ext>
            </a:extLst>
          </p:cNvPr>
          <p:cNvSpPr txBox="1"/>
          <p:nvPr/>
        </p:nvSpPr>
        <p:spPr>
          <a:xfrm rot="184268">
            <a:off x="3504243" y="2330195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Retry-2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977778C-5D8D-9A05-0017-1AEE2B2846B6}"/>
              </a:ext>
            </a:extLst>
          </p:cNvPr>
          <p:cNvSpPr txBox="1"/>
          <p:nvPr/>
        </p:nvSpPr>
        <p:spPr>
          <a:xfrm rot="184268">
            <a:off x="3512218" y="3323804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8E0995-56AA-F8D9-AA72-3081C0BD501B}"/>
              </a:ext>
            </a:extLst>
          </p:cNvPr>
          <p:cNvSpPr txBox="1"/>
          <p:nvPr/>
        </p:nvSpPr>
        <p:spPr>
          <a:xfrm rot="184268">
            <a:off x="3512218" y="3771964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3B183E4-19A6-74CD-1C1A-9DB1867B6635}"/>
              </a:ext>
            </a:extLst>
          </p:cNvPr>
          <p:cNvSpPr txBox="1"/>
          <p:nvPr/>
        </p:nvSpPr>
        <p:spPr>
          <a:xfrm rot="184268">
            <a:off x="3504243" y="3897999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Retry-2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B335F39-F8C0-9B7E-6084-7B364761B639}"/>
              </a:ext>
            </a:extLst>
          </p:cNvPr>
          <p:cNvSpPr txBox="1"/>
          <p:nvPr/>
        </p:nvSpPr>
        <p:spPr>
          <a:xfrm rot="184268">
            <a:off x="2943644" y="2446317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18CD6E7-2CAC-5E51-C7E3-A469AFC8F3DC}"/>
              </a:ext>
            </a:extLst>
          </p:cNvPr>
          <p:cNvSpPr txBox="1"/>
          <p:nvPr/>
        </p:nvSpPr>
        <p:spPr>
          <a:xfrm rot="184268">
            <a:off x="2943644" y="4004708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1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8103F0-71EF-9BF5-BB89-80088D23C6B3}"/>
              </a:ext>
            </a:extLst>
          </p:cNvPr>
          <p:cNvSpPr txBox="1"/>
          <p:nvPr/>
        </p:nvSpPr>
        <p:spPr>
          <a:xfrm rot="120000">
            <a:off x="2738903" y="2108420"/>
            <a:ext cx="203418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Request Trigger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0FF1B7A-9F92-488B-847E-F29E536B8E5C}"/>
              </a:ext>
            </a:extLst>
          </p:cNvPr>
          <p:cNvCxnSpPr>
            <a:cxnSpLocks/>
          </p:cNvCxnSpPr>
          <p:nvPr/>
        </p:nvCxnSpPr>
        <p:spPr>
          <a:xfrm flipV="1">
            <a:off x="5718453" y="190342"/>
            <a:ext cx="0" cy="103973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6495447" y="1080916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68D05B-0A6A-E022-F0C4-2B4FEE26246D}"/>
              </a:ext>
            </a:extLst>
          </p:cNvPr>
          <p:cNvCxnSpPr>
            <a:cxnSpLocks/>
          </p:cNvCxnSpPr>
          <p:nvPr/>
        </p:nvCxnSpPr>
        <p:spPr>
          <a:xfrm>
            <a:off x="7446677" y="1080916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56B3076-E70A-0129-DFD3-8F1332DE868F}"/>
              </a:ext>
            </a:extLst>
          </p:cNvPr>
          <p:cNvCxnSpPr>
            <a:cxnSpLocks/>
          </p:cNvCxnSpPr>
          <p:nvPr/>
        </p:nvCxnSpPr>
        <p:spPr>
          <a:xfrm>
            <a:off x="8377764" y="1080916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48ADC4-C907-5C9F-5921-52A6D8F76C19}"/>
              </a:ext>
            </a:extLst>
          </p:cNvPr>
          <p:cNvCxnSpPr>
            <a:cxnSpLocks/>
          </p:cNvCxnSpPr>
          <p:nvPr/>
        </p:nvCxnSpPr>
        <p:spPr>
          <a:xfrm>
            <a:off x="9323205" y="1080916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A44C408-9C36-A621-406B-27BEC10A7BF0}"/>
              </a:ext>
            </a:extLst>
          </p:cNvPr>
          <p:cNvCxnSpPr>
            <a:cxnSpLocks/>
          </p:cNvCxnSpPr>
          <p:nvPr/>
        </p:nvCxnSpPr>
        <p:spPr>
          <a:xfrm>
            <a:off x="10316326" y="1080915"/>
            <a:ext cx="0" cy="90986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6025252" y="562917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4831916" y="1080916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2714527" y="1080916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91402" y="683706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53D7FEE-7A42-43BD-8C06-E5FF04E80354}"/>
              </a:ext>
            </a:extLst>
          </p:cNvPr>
          <p:cNvSpPr/>
          <p:nvPr/>
        </p:nvSpPr>
        <p:spPr>
          <a:xfrm>
            <a:off x="2490822" y="2047910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DDA2F4-BA61-00A5-C52D-A2C3574D1422}"/>
              </a:ext>
            </a:extLst>
          </p:cNvPr>
          <p:cNvSpPr txBox="1"/>
          <p:nvPr/>
        </p:nvSpPr>
        <p:spPr>
          <a:xfrm>
            <a:off x="6914326" y="562917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624A58-85FE-9586-4CAA-B8A192738462}"/>
              </a:ext>
            </a:extLst>
          </p:cNvPr>
          <p:cNvSpPr txBox="1"/>
          <p:nvPr/>
        </p:nvSpPr>
        <p:spPr>
          <a:xfrm>
            <a:off x="7907568" y="729675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043BD1-290D-EDEC-C5C7-802E6A94F828}"/>
              </a:ext>
            </a:extLst>
          </p:cNvPr>
          <p:cNvSpPr txBox="1"/>
          <p:nvPr/>
        </p:nvSpPr>
        <p:spPr>
          <a:xfrm>
            <a:off x="8853009" y="729675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B55F1A2-DCBD-B7C8-7EE9-FEA597A98C02}"/>
              </a:ext>
            </a:extLst>
          </p:cNvPr>
          <p:cNvSpPr txBox="1"/>
          <p:nvPr/>
        </p:nvSpPr>
        <p:spPr>
          <a:xfrm>
            <a:off x="9846131" y="729675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Sensor3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92BB3F3-98C4-FE33-A7FF-E7D0C336E451}"/>
              </a:ext>
            </a:extLst>
          </p:cNvPr>
          <p:cNvSpPr txBox="1"/>
          <p:nvPr/>
        </p:nvSpPr>
        <p:spPr>
          <a:xfrm>
            <a:off x="2189430" y="220085"/>
            <a:ext cx="16799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SC OBC </a:t>
            </a:r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B363065-2DDE-F218-3182-EF5F83B3F603}"/>
              </a:ext>
            </a:extLst>
          </p:cNvPr>
          <p:cNvSpPr txBox="1"/>
          <p:nvPr/>
        </p:nvSpPr>
        <p:spPr>
          <a:xfrm>
            <a:off x="5946285" y="221965"/>
            <a:ext cx="4829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 on SC OBC board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4A55FEA-EBCC-C9AC-183D-402F1CB4CD2D}"/>
              </a:ext>
            </a:extLst>
          </p:cNvPr>
          <p:cNvCxnSpPr>
            <a:cxnSpLocks/>
          </p:cNvCxnSpPr>
          <p:nvPr/>
        </p:nvCxnSpPr>
        <p:spPr>
          <a:xfrm flipV="1">
            <a:off x="4830204" y="2479229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07CBFC-3CC5-1397-ECB9-C2B048E03586}"/>
              </a:ext>
            </a:extLst>
          </p:cNvPr>
          <p:cNvSpPr txBox="1"/>
          <p:nvPr/>
        </p:nvSpPr>
        <p:spPr>
          <a:xfrm>
            <a:off x="1859039" y="920593"/>
            <a:ext cx="17109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9A910E-8DB7-04A6-7DB5-A2A86E47E5EF}"/>
              </a:ext>
            </a:extLst>
          </p:cNvPr>
          <p:cNvCxnSpPr>
            <a:cxnSpLocks/>
          </p:cNvCxnSpPr>
          <p:nvPr/>
        </p:nvCxnSpPr>
        <p:spPr>
          <a:xfrm>
            <a:off x="661344" y="1080915"/>
            <a:ext cx="0" cy="90986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BD8A81-6E98-8713-BC72-934C8B613F7D}"/>
              </a:ext>
            </a:extLst>
          </p:cNvPr>
          <p:cNvCxnSpPr>
            <a:cxnSpLocks/>
          </p:cNvCxnSpPr>
          <p:nvPr/>
        </p:nvCxnSpPr>
        <p:spPr>
          <a:xfrm>
            <a:off x="10608849" y="1236070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E9B80E7-EB55-29C5-F453-A9F64E43E75D}"/>
              </a:ext>
            </a:extLst>
          </p:cNvPr>
          <p:cNvSpPr txBox="1"/>
          <p:nvPr/>
        </p:nvSpPr>
        <p:spPr>
          <a:xfrm>
            <a:off x="10896881" y="1068946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A3DCDD4-42FD-2E71-A990-AADF8392F33F}"/>
              </a:ext>
            </a:extLst>
          </p:cNvPr>
          <p:cNvCxnSpPr>
            <a:cxnSpLocks/>
          </p:cNvCxnSpPr>
          <p:nvPr/>
        </p:nvCxnSpPr>
        <p:spPr>
          <a:xfrm>
            <a:off x="10608849" y="1758997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0C39E4-2C49-699D-57AE-675535135197}"/>
              </a:ext>
            </a:extLst>
          </p:cNvPr>
          <p:cNvSpPr txBox="1"/>
          <p:nvPr/>
        </p:nvSpPr>
        <p:spPr>
          <a:xfrm>
            <a:off x="10896881" y="1667937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Trigger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59F1E12-E023-E3BF-CD67-913FAD7118FA}"/>
              </a:ext>
            </a:extLst>
          </p:cNvPr>
          <p:cNvCxnSpPr>
            <a:cxnSpLocks/>
          </p:cNvCxnSpPr>
          <p:nvPr/>
        </p:nvCxnSpPr>
        <p:spPr>
          <a:xfrm>
            <a:off x="10609758" y="1496508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0E0C04-7CAD-BE58-8541-07C92949B7D8}"/>
              </a:ext>
            </a:extLst>
          </p:cNvPr>
          <p:cNvSpPr txBox="1"/>
          <p:nvPr/>
        </p:nvSpPr>
        <p:spPr>
          <a:xfrm>
            <a:off x="10897790" y="1419103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EA8D948-75FC-B990-0534-30C6032C3433}"/>
              </a:ext>
            </a:extLst>
          </p:cNvPr>
          <p:cNvSpPr txBox="1"/>
          <p:nvPr/>
        </p:nvSpPr>
        <p:spPr>
          <a:xfrm rot="120000">
            <a:off x="2741690" y="7158977"/>
            <a:ext cx="2040049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 Request Trigger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4532DDC-F477-40EA-9A51-D6DE8E1D377F}"/>
              </a:ext>
            </a:extLst>
          </p:cNvPr>
          <p:cNvCxnSpPr>
            <a:cxnSpLocks/>
          </p:cNvCxnSpPr>
          <p:nvPr/>
        </p:nvCxnSpPr>
        <p:spPr>
          <a:xfrm>
            <a:off x="2729136" y="2254173"/>
            <a:ext cx="2101744" cy="11240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F2265F-CFAB-94E0-F25E-4DF1DFE82968}"/>
              </a:ext>
            </a:extLst>
          </p:cNvPr>
          <p:cNvSpPr txBox="1"/>
          <p:nvPr/>
        </p:nvSpPr>
        <p:spPr>
          <a:xfrm rot="120000">
            <a:off x="4855306" y="229847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4836058" y="2409143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E7D9274-FF02-CADA-E42F-B61C37095386}"/>
              </a:ext>
            </a:extLst>
          </p:cNvPr>
          <p:cNvCxnSpPr>
            <a:cxnSpLocks/>
          </p:cNvCxnSpPr>
          <p:nvPr/>
        </p:nvCxnSpPr>
        <p:spPr>
          <a:xfrm>
            <a:off x="2729137" y="7342496"/>
            <a:ext cx="2101745" cy="8102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0A3D006-BBAD-F1B0-2E8C-FC93091AF421}"/>
              </a:ext>
            </a:extLst>
          </p:cNvPr>
          <p:cNvCxnSpPr>
            <a:cxnSpLocks/>
          </p:cNvCxnSpPr>
          <p:nvPr/>
        </p:nvCxnSpPr>
        <p:spPr>
          <a:xfrm flipV="1">
            <a:off x="4830204" y="2804599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0903DE-F58E-54FF-D3A7-55ABF38B8520}"/>
              </a:ext>
            </a:extLst>
          </p:cNvPr>
          <p:cNvSpPr txBox="1"/>
          <p:nvPr/>
        </p:nvSpPr>
        <p:spPr>
          <a:xfrm rot="120000">
            <a:off x="4855306" y="2619060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Bus Voltage Register Read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AA96966-E202-8B41-AE2E-64CA5F1DA962}"/>
              </a:ext>
            </a:extLst>
          </p:cNvPr>
          <p:cNvCxnSpPr>
            <a:cxnSpLocks/>
          </p:cNvCxnSpPr>
          <p:nvPr/>
        </p:nvCxnSpPr>
        <p:spPr>
          <a:xfrm>
            <a:off x="4836058" y="2725326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B0E486B-EB22-0A2B-726F-DD5C43A7DD03}"/>
              </a:ext>
            </a:extLst>
          </p:cNvPr>
          <p:cNvCxnSpPr>
            <a:cxnSpLocks/>
          </p:cNvCxnSpPr>
          <p:nvPr/>
        </p:nvCxnSpPr>
        <p:spPr>
          <a:xfrm flipV="1">
            <a:off x="4830202" y="3124217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A08D859-C94C-C0A3-772C-A899C7C34D03}"/>
              </a:ext>
            </a:extLst>
          </p:cNvPr>
          <p:cNvSpPr txBox="1"/>
          <p:nvPr/>
        </p:nvSpPr>
        <p:spPr>
          <a:xfrm rot="120000">
            <a:off x="4855305" y="295281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8B07574-0A82-830F-B86F-D5E0BA004D25}"/>
              </a:ext>
            </a:extLst>
          </p:cNvPr>
          <p:cNvCxnSpPr>
            <a:cxnSpLocks/>
          </p:cNvCxnSpPr>
          <p:nvPr/>
        </p:nvCxnSpPr>
        <p:spPr>
          <a:xfrm>
            <a:off x="4836057" y="3059084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6B3C2E4-DFE3-E744-884A-8338D84680A6}"/>
              </a:ext>
            </a:extLst>
          </p:cNvPr>
          <p:cNvCxnSpPr>
            <a:cxnSpLocks/>
          </p:cNvCxnSpPr>
          <p:nvPr/>
        </p:nvCxnSpPr>
        <p:spPr>
          <a:xfrm flipV="1">
            <a:off x="4830202" y="3444933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5503F30-80BD-C8EE-5CEC-8E6757A55575}"/>
              </a:ext>
            </a:extLst>
          </p:cNvPr>
          <p:cNvSpPr txBox="1"/>
          <p:nvPr/>
        </p:nvSpPr>
        <p:spPr>
          <a:xfrm rot="120000">
            <a:off x="4855305" y="326447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Bus Voltage Register Read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C44E22C-729B-C3F0-D9B3-E1D900A92895}"/>
              </a:ext>
            </a:extLst>
          </p:cNvPr>
          <p:cNvCxnSpPr>
            <a:cxnSpLocks/>
          </p:cNvCxnSpPr>
          <p:nvPr/>
        </p:nvCxnSpPr>
        <p:spPr>
          <a:xfrm>
            <a:off x="4836057" y="3370740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CB9F3C7E-660E-E683-824D-C4F0760F78FB}"/>
              </a:ext>
            </a:extLst>
          </p:cNvPr>
          <p:cNvCxnSpPr>
            <a:cxnSpLocks/>
          </p:cNvCxnSpPr>
          <p:nvPr/>
        </p:nvCxnSpPr>
        <p:spPr>
          <a:xfrm flipV="1">
            <a:off x="4830202" y="3771687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7E7B7F5-F0E4-1CB7-55F4-33A2FF5FB78F}"/>
              </a:ext>
            </a:extLst>
          </p:cNvPr>
          <p:cNvSpPr txBox="1"/>
          <p:nvPr/>
        </p:nvSpPr>
        <p:spPr>
          <a:xfrm rot="120000">
            <a:off x="4855305" y="360028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Shunt Voltage Register Read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9D74961-D51A-5FA1-D255-86FE4C56A2FB}"/>
              </a:ext>
            </a:extLst>
          </p:cNvPr>
          <p:cNvCxnSpPr>
            <a:cxnSpLocks/>
          </p:cNvCxnSpPr>
          <p:nvPr/>
        </p:nvCxnSpPr>
        <p:spPr>
          <a:xfrm>
            <a:off x="4836057" y="3706554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94C38FC-4D79-FAB8-E404-4DFD5DC84F21}"/>
              </a:ext>
            </a:extLst>
          </p:cNvPr>
          <p:cNvCxnSpPr>
            <a:cxnSpLocks/>
          </p:cNvCxnSpPr>
          <p:nvPr/>
        </p:nvCxnSpPr>
        <p:spPr>
          <a:xfrm flipV="1">
            <a:off x="4830202" y="4092403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F29BB28-CE55-6B4F-B8FC-51656FB1B1E1}"/>
              </a:ext>
            </a:extLst>
          </p:cNvPr>
          <p:cNvSpPr txBox="1"/>
          <p:nvPr/>
        </p:nvSpPr>
        <p:spPr>
          <a:xfrm rot="120000">
            <a:off x="4855305" y="391194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Bus Voltage Register Read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9D42328-46CF-9F18-1929-C1748B22D123}"/>
              </a:ext>
            </a:extLst>
          </p:cNvPr>
          <p:cNvCxnSpPr>
            <a:cxnSpLocks/>
          </p:cNvCxnSpPr>
          <p:nvPr/>
        </p:nvCxnSpPr>
        <p:spPr>
          <a:xfrm>
            <a:off x="4836057" y="4018210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1026480" y="1288313"/>
            <a:ext cx="3364503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</a:t>
            </a:r>
            <a:r>
              <a:rPr lang="it-IT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Health Monitoring Access Control Register</a:t>
            </a:r>
            <a:endParaRPr lang="en-US" altLang="ja-JP" sz="9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9F2E969-1717-4D5F-837A-CE50BF2D00BF}"/>
              </a:ext>
            </a:extLst>
          </p:cNvPr>
          <p:cNvSpPr/>
          <p:nvPr/>
        </p:nvSpPr>
        <p:spPr>
          <a:xfrm>
            <a:off x="896296" y="1210106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63059" y="1437886"/>
            <a:ext cx="4152082" cy="146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FD975384-B6B4-B75E-11BC-DCF334D3FD70}"/>
              </a:ext>
            </a:extLst>
          </p:cNvPr>
          <p:cNvCxnSpPr>
            <a:cxnSpLocks/>
          </p:cNvCxnSpPr>
          <p:nvPr/>
        </p:nvCxnSpPr>
        <p:spPr>
          <a:xfrm flipV="1">
            <a:off x="4830204" y="4399496"/>
            <a:ext cx="2595511" cy="31235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93F66D0-E1B7-BEDF-E872-1D032F599C4D}"/>
              </a:ext>
            </a:extLst>
          </p:cNvPr>
          <p:cNvSpPr txBox="1"/>
          <p:nvPr/>
        </p:nvSpPr>
        <p:spPr>
          <a:xfrm rot="120000">
            <a:off x="4855306" y="4207771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C7B8FDB2-2F36-93F6-4CCB-6BF40B1BF1D8}"/>
              </a:ext>
            </a:extLst>
          </p:cNvPr>
          <p:cNvCxnSpPr>
            <a:cxnSpLocks/>
          </p:cNvCxnSpPr>
          <p:nvPr/>
        </p:nvCxnSpPr>
        <p:spPr>
          <a:xfrm>
            <a:off x="4836056" y="4318436"/>
            <a:ext cx="2596268" cy="827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86F0987C-D7D2-27CC-4065-709AA6CFCF32}"/>
              </a:ext>
            </a:extLst>
          </p:cNvPr>
          <p:cNvCxnSpPr>
            <a:cxnSpLocks/>
          </p:cNvCxnSpPr>
          <p:nvPr/>
        </p:nvCxnSpPr>
        <p:spPr>
          <a:xfrm flipV="1">
            <a:off x="4830202" y="4715276"/>
            <a:ext cx="2602122" cy="40824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1C247B9-EA97-97E8-8113-4976F83D718A}"/>
              </a:ext>
            </a:extLst>
          </p:cNvPr>
          <p:cNvSpPr txBox="1"/>
          <p:nvPr/>
        </p:nvSpPr>
        <p:spPr>
          <a:xfrm rot="120000">
            <a:off x="4855306" y="4528353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Bus Voltage Register Read</a:t>
            </a: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638046D-F013-1B5D-A058-A4F32E973EBE}"/>
              </a:ext>
            </a:extLst>
          </p:cNvPr>
          <p:cNvCxnSpPr>
            <a:cxnSpLocks/>
          </p:cNvCxnSpPr>
          <p:nvPr/>
        </p:nvCxnSpPr>
        <p:spPr>
          <a:xfrm>
            <a:off x="4836056" y="4634620"/>
            <a:ext cx="2596268" cy="806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BF49B2E-D0FB-93E4-33B7-F86E783DDC93}"/>
              </a:ext>
            </a:extLst>
          </p:cNvPr>
          <p:cNvCxnSpPr>
            <a:cxnSpLocks/>
          </p:cNvCxnSpPr>
          <p:nvPr/>
        </p:nvCxnSpPr>
        <p:spPr>
          <a:xfrm flipV="1">
            <a:off x="4830203" y="5041564"/>
            <a:ext cx="2595511" cy="34155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E3663C69-938F-E3A9-8D53-77EA80263941}"/>
              </a:ext>
            </a:extLst>
          </p:cNvPr>
          <p:cNvSpPr txBox="1"/>
          <p:nvPr/>
        </p:nvSpPr>
        <p:spPr>
          <a:xfrm rot="120000">
            <a:off x="4855305" y="4862111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87C37E12-CEF4-C032-E483-F45D718FA909}"/>
              </a:ext>
            </a:extLst>
          </p:cNvPr>
          <p:cNvCxnSpPr>
            <a:cxnSpLocks/>
          </p:cNvCxnSpPr>
          <p:nvPr/>
        </p:nvCxnSpPr>
        <p:spPr>
          <a:xfrm>
            <a:off x="4836056" y="4943277"/>
            <a:ext cx="2589657" cy="7061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CCB8430-33AC-C2AF-FEAC-AD265D777416}"/>
              </a:ext>
            </a:extLst>
          </p:cNvPr>
          <p:cNvCxnSpPr>
            <a:cxnSpLocks/>
          </p:cNvCxnSpPr>
          <p:nvPr/>
        </p:nvCxnSpPr>
        <p:spPr>
          <a:xfrm flipV="1">
            <a:off x="4830203" y="5344941"/>
            <a:ext cx="2595511" cy="47542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D4151CE8-0FA3-C881-68E6-07D8555D987C}"/>
              </a:ext>
            </a:extLst>
          </p:cNvPr>
          <p:cNvSpPr txBox="1"/>
          <p:nvPr/>
        </p:nvSpPr>
        <p:spPr>
          <a:xfrm rot="120000">
            <a:off x="4868827" y="5172420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Bus Voltage Register Read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A5F0386D-1348-00EA-7968-3353388442DF}"/>
              </a:ext>
            </a:extLst>
          </p:cNvPr>
          <p:cNvCxnSpPr>
            <a:cxnSpLocks/>
          </p:cNvCxnSpPr>
          <p:nvPr/>
        </p:nvCxnSpPr>
        <p:spPr>
          <a:xfrm>
            <a:off x="4836057" y="5280034"/>
            <a:ext cx="2596269" cy="5988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4A088DC6-84E9-7D02-7048-5F967AE88C43}"/>
              </a:ext>
            </a:extLst>
          </p:cNvPr>
          <p:cNvCxnSpPr>
            <a:cxnSpLocks/>
          </p:cNvCxnSpPr>
          <p:nvPr/>
        </p:nvCxnSpPr>
        <p:spPr>
          <a:xfrm flipV="1">
            <a:off x="4830203" y="5683097"/>
            <a:ext cx="2554443" cy="40093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B8365D5-6246-5BCF-D843-D4A9EEB96143}"/>
              </a:ext>
            </a:extLst>
          </p:cNvPr>
          <p:cNvSpPr txBox="1"/>
          <p:nvPr/>
        </p:nvSpPr>
        <p:spPr>
          <a:xfrm rot="120000">
            <a:off x="4855305" y="5509581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Shunt Voltage Register Read</a:t>
            </a: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F4059FF4-8F10-4A67-C629-949232CFEB77}"/>
              </a:ext>
            </a:extLst>
          </p:cNvPr>
          <p:cNvCxnSpPr>
            <a:cxnSpLocks/>
          </p:cNvCxnSpPr>
          <p:nvPr/>
        </p:nvCxnSpPr>
        <p:spPr>
          <a:xfrm>
            <a:off x="4836056" y="5615847"/>
            <a:ext cx="2589657" cy="6011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9CDADEFE-8BA8-44C6-FAC8-8A183A55544A}"/>
              </a:ext>
            </a:extLst>
          </p:cNvPr>
          <p:cNvCxnSpPr>
            <a:cxnSpLocks/>
          </p:cNvCxnSpPr>
          <p:nvPr/>
        </p:nvCxnSpPr>
        <p:spPr>
          <a:xfrm flipV="1">
            <a:off x="4830203" y="5994708"/>
            <a:ext cx="2602123" cy="49196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989F81B-8433-C50F-B255-0F9FEDCCF7A0}"/>
              </a:ext>
            </a:extLst>
          </p:cNvPr>
          <p:cNvSpPr txBox="1"/>
          <p:nvPr/>
        </p:nvSpPr>
        <p:spPr>
          <a:xfrm rot="120000">
            <a:off x="4855305" y="5821237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Bus Voltage Register Read</a:t>
            </a: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D60A3486-6BFC-8559-9BC1-5E26657AD908}"/>
              </a:ext>
            </a:extLst>
          </p:cNvPr>
          <p:cNvCxnSpPr>
            <a:cxnSpLocks/>
          </p:cNvCxnSpPr>
          <p:nvPr/>
        </p:nvCxnSpPr>
        <p:spPr>
          <a:xfrm>
            <a:off x="4836057" y="5927503"/>
            <a:ext cx="2604011" cy="663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038297B-9CD8-0C91-33F9-53C0C279DA1A}"/>
              </a:ext>
            </a:extLst>
          </p:cNvPr>
          <p:cNvSpPr txBox="1"/>
          <p:nvPr/>
        </p:nvSpPr>
        <p:spPr>
          <a:xfrm rot="21480000">
            <a:off x="890938" y="4856284"/>
            <a:ext cx="3846187" cy="166199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R: Board Health VDD_1V0 Shunt Voltage Monitor Register</a:t>
            </a:r>
          </a:p>
          <a:p>
            <a:r>
              <a:rPr lang="ja-JP" altLang="en-US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VDD_1V0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VDD_1V8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VDD_1V8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VDD_3V3_SYS_A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VDD_3V3_SYS_A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VDD_3V3_SYS_B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VDD_3V3_SYS_B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VDD_3V3_IO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VDD_3V3_IO Bus Voltage Monitor Register</a:t>
            </a: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31A67BB1-D7B5-C592-5C0F-A023DFB8C72F}"/>
              </a:ext>
            </a:extLst>
          </p:cNvPr>
          <p:cNvCxnSpPr>
            <a:cxnSpLocks/>
          </p:cNvCxnSpPr>
          <p:nvPr/>
        </p:nvCxnSpPr>
        <p:spPr>
          <a:xfrm flipV="1">
            <a:off x="690982" y="6470642"/>
            <a:ext cx="4131851" cy="104779"/>
          </a:xfrm>
          <a:prstGeom prst="straightConnector1">
            <a:avLst/>
          </a:prstGeom>
          <a:ln w="19050">
            <a:solidFill>
              <a:srgbClr val="2E75B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39F6D058-50A0-4F07-ACA1-6EE4F226EFB5}"/>
              </a:ext>
            </a:extLst>
          </p:cNvPr>
          <p:cNvSpPr/>
          <p:nvPr/>
        </p:nvSpPr>
        <p:spPr>
          <a:xfrm>
            <a:off x="2487241" y="716448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5930C910-1664-94E2-8637-61DCCF23AD64}"/>
              </a:ext>
            </a:extLst>
          </p:cNvPr>
          <p:cNvCxnSpPr>
            <a:cxnSpLocks/>
          </p:cNvCxnSpPr>
          <p:nvPr/>
        </p:nvCxnSpPr>
        <p:spPr>
          <a:xfrm flipV="1">
            <a:off x="4830203" y="7527740"/>
            <a:ext cx="3547563" cy="49196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5C6B6A9C-F7B4-1535-256F-699B385BFAF0}"/>
              </a:ext>
            </a:extLst>
          </p:cNvPr>
          <p:cNvSpPr txBox="1"/>
          <p:nvPr/>
        </p:nvSpPr>
        <p:spPr>
          <a:xfrm rot="120000">
            <a:off x="5236509" y="7336235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E2E88B84-D22F-2E0F-43F9-881EF1C1C52F}"/>
              </a:ext>
            </a:extLst>
          </p:cNvPr>
          <p:cNvCxnSpPr>
            <a:cxnSpLocks/>
          </p:cNvCxnSpPr>
          <p:nvPr/>
        </p:nvCxnSpPr>
        <p:spPr>
          <a:xfrm>
            <a:off x="4836057" y="7460537"/>
            <a:ext cx="3541709" cy="672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89751CD6-1F15-4AF9-0EDA-B182078CBA08}"/>
              </a:ext>
            </a:extLst>
          </p:cNvPr>
          <p:cNvCxnSpPr>
            <a:cxnSpLocks/>
          </p:cNvCxnSpPr>
          <p:nvPr/>
        </p:nvCxnSpPr>
        <p:spPr>
          <a:xfrm flipV="1">
            <a:off x="4830203" y="7846004"/>
            <a:ext cx="4493002" cy="65421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F28228B-B77F-55DF-5D0D-B67221E2EC72}"/>
              </a:ext>
            </a:extLst>
          </p:cNvPr>
          <p:cNvSpPr txBox="1"/>
          <p:nvPr/>
        </p:nvSpPr>
        <p:spPr>
          <a:xfrm rot="120000">
            <a:off x="5236509" y="767072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9B360793-AB28-D26E-A229-FF0FD843BD78}"/>
              </a:ext>
            </a:extLst>
          </p:cNvPr>
          <p:cNvCxnSpPr>
            <a:cxnSpLocks/>
          </p:cNvCxnSpPr>
          <p:nvPr/>
        </p:nvCxnSpPr>
        <p:spPr>
          <a:xfrm>
            <a:off x="4836057" y="7795026"/>
            <a:ext cx="4487148" cy="4516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E138843A-E7AE-5945-FC75-9771CB26DB1E}"/>
              </a:ext>
            </a:extLst>
          </p:cNvPr>
          <p:cNvCxnSpPr>
            <a:cxnSpLocks/>
          </p:cNvCxnSpPr>
          <p:nvPr/>
        </p:nvCxnSpPr>
        <p:spPr>
          <a:xfrm flipV="1">
            <a:off x="4830203" y="8173522"/>
            <a:ext cx="5438442" cy="93411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E4D16C44-0857-8714-A87F-D97827830F2F}"/>
              </a:ext>
            </a:extLst>
          </p:cNvPr>
          <p:cNvSpPr txBox="1"/>
          <p:nvPr/>
        </p:nvSpPr>
        <p:spPr>
          <a:xfrm rot="120000">
            <a:off x="5236509" y="8026232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404CB277-189B-E41C-1F49-F9A2170C054C}"/>
              </a:ext>
            </a:extLst>
          </p:cNvPr>
          <p:cNvCxnSpPr>
            <a:cxnSpLocks/>
          </p:cNvCxnSpPr>
          <p:nvPr/>
        </p:nvCxnSpPr>
        <p:spPr>
          <a:xfrm>
            <a:off x="4836057" y="8150534"/>
            <a:ext cx="5480269" cy="1634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43BA0CAF-2012-C8DA-A8C6-521A6E434A28}"/>
              </a:ext>
            </a:extLst>
          </p:cNvPr>
          <p:cNvSpPr txBox="1"/>
          <p:nvPr/>
        </p:nvSpPr>
        <p:spPr>
          <a:xfrm rot="21480000">
            <a:off x="901340" y="8304944"/>
            <a:ext cx="3074426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R: Board Health Temperature1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Temperature2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Temperature3 Monitor Register</a:t>
            </a: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D4510ABB-FB8E-EC22-A941-CF6CEB56D006}"/>
              </a:ext>
            </a:extLst>
          </p:cNvPr>
          <p:cNvCxnSpPr>
            <a:cxnSpLocks/>
          </p:cNvCxnSpPr>
          <p:nvPr/>
        </p:nvCxnSpPr>
        <p:spPr>
          <a:xfrm flipV="1">
            <a:off x="675696" y="8710196"/>
            <a:ext cx="4147137" cy="105166"/>
          </a:xfrm>
          <a:prstGeom prst="straightConnector1">
            <a:avLst/>
          </a:prstGeom>
          <a:ln w="19050">
            <a:solidFill>
              <a:srgbClr val="2E75B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3C2394AE-C048-927A-7E47-BC694B7E326E}"/>
              </a:ext>
            </a:extLst>
          </p:cNvPr>
          <p:cNvSpPr txBox="1"/>
          <p:nvPr/>
        </p:nvSpPr>
        <p:spPr>
          <a:xfrm>
            <a:off x="3570017" y="1584078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535CAFCE-EBC5-B4CF-8AF4-191C44CFC356}"/>
              </a:ext>
            </a:extLst>
          </p:cNvPr>
          <p:cNvSpPr txBox="1"/>
          <p:nvPr/>
        </p:nvSpPr>
        <p:spPr>
          <a:xfrm>
            <a:off x="3570017" y="6570981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88288EFF-4BF2-6D60-9186-AACEF99C442D}"/>
              </a:ext>
            </a:extLst>
          </p:cNvPr>
          <p:cNvSpPr txBox="1"/>
          <p:nvPr/>
        </p:nvSpPr>
        <p:spPr>
          <a:xfrm>
            <a:off x="3570017" y="8874712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BF2AD6E2-BB32-2B59-BDAA-14E468B2B049}"/>
              </a:ext>
            </a:extLst>
          </p:cNvPr>
          <p:cNvSpPr txBox="1"/>
          <p:nvPr/>
        </p:nvSpPr>
        <p:spPr>
          <a:xfrm rot="120000">
            <a:off x="2738903" y="9456782"/>
            <a:ext cx="203418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Request Trigger</a:t>
            </a:r>
          </a:p>
        </p:txBody>
      </p: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8518D3E0-9436-3E3D-F83E-2F13A39EEFFF}"/>
              </a:ext>
            </a:extLst>
          </p:cNvPr>
          <p:cNvCxnSpPr>
            <a:cxnSpLocks/>
          </p:cNvCxnSpPr>
          <p:nvPr/>
        </p:nvCxnSpPr>
        <p:spPr>
          <a:xfrm flipV="1">
            <a:off x="4830204" y="9827591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F64BB496-BB07-ABBA-CC19-FDDB96F2993A}"/>
              </a:ext>
            </a:extLst>
          </p:cNvPr>
          <p:cNvCxnSpPr>
            <a:cxnSpLocks/>
          </p:cNvCxnSpPr>
          <p:nvPr/>
        </p:nvCxnSpPr>
        <p:spPr>
          <a:xfrm>
            <a:off x="2729136" y="9602535"/>
            <a:ext cx="2101744" cy="11240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56E50393-2CC9-B146-F165-8E46C62835F6}"/>
              </a:ext>
            </a:extLst>
          </p:cNvPr>
          <p:cNvSpPr txBox="1"/>
          <p:nvPr/>
        </p:nvSpPr>
        <p:spPr>
          <a:xfrm rot="120000">
            <a:off x="4855306" y="9646840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3A739FE5-215C-9ECE-04C8-AD4AB5F1CAE0}"/>
              </a:ext>
            </a:extLst>
          </p:cNvPr>
          <p:cNvCxnSpPr>
            <a:cxnSpLocks/>
          </p:cNvCxnSpPr>
          <p:nvPr/>
        </p:nvCxnSpPr>
        <p:spPr>
          <a:xfrm>
            <a:off x="4836058" y="9757505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CBC95AF-FFC7-66DB-A3D6-23255173BC8C}"/>
              </a:ext>
            </a:extLst>
          </p:cNvPr>
          <p:cNvSpPr txBox="1"/>
          <p:nvPr/>
        </p:nvSpPr>
        <p:spPr>
          <a:xfrm>
            <a:off x="5346883" y="9942295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81AA38-6097-EF2C-4E39-73D4388F8F1B}"/>
              </a:ext>
            </a:extLst>
          </p:cNvPr>
          <p:cNvSpPr txBox="1"/>
          <p:nvPr/>
        </p:nvSpPr>
        <p:spPr>
          <a:xfrm>
            <a:off x="4150571" y="911333"/>
            <a:ext cx="13824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D792941-117E-3F16-5A5F-BF642BDDC210}"/>
              </a:ext>
            </a:extLst>
          </p:cNvPr>
          <p:cNvSpPr/>
          <p:nvPr/>
        </p:nvSpPr>
        <p:spPr>
          <a:xfrm>
            <a:off x="369101" y="6495878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42F7D40-178D-6843-E5E1-C7EA260DF236}"/>
              </a:ext>
            </a:extLst>
          </p:cNvPr>
          <p:cNvSpPr/>
          <p:nvPr/>
        </p:nvSpPr>
        <p:spPr>
          <a:xfrm>
            <a:off x="369101" y="8726354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6A8226F-FAC0-2401-4261-C4AF5F2C57FF}"/>
              </a:ext>
            </a:extLst>
          </p:cNvPr>
          <p:cNvSpPr/>
          <p:nvPr/>
        </p:nvSpPr>
        <p:spPr>
          <a:xfrm>
            <a:off x="2490822" y="9385868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6426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8103F0-71EF-9BF5-BB89-80088D23C6B3}"/>
              </a:ext>
            </a:extLst>
          </p:cNvPr>
          <p:cNvSpPr txBox="1"/>
          <p:nvPr/>
        </p:nvSpPr>
        <p:spPr>
          <a:xfrm rot="120000">
            <a:off x="2738903" y="2108420"/>
            <a:ext cx="203418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Request Trigger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0FF1B7A-9F92-488B-847E-F29E536B8E5C}"/>
              </a:ext>
            </a:extLst>
          </p:cNvPr>
          <p:cNvCxnSpPr>
            <a:cxnSpLocks/>
          </p:cNvCxnSpPr>
          <p:nvPr/>
        </p:nvCxnSpPr>
        <p:spPr>
          <a:xfrm flipV="1">
            <a:off x="5718453" y="190342"/>
            <a:ext cx="0" cy="101813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6495447" y="1080916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68D05B-0A6A-E022-F0C4-2B4FEE26246D}"/>
              </a:ext>
            </a:extLst>
          </p:cNvPr>
          <p:cNvCxnSpPr>
            <a:cxnSpLocks/>
          </p:cNvCxnSpPr>
          <p:nvPr/>
        </p:nvCxnSpPr>
        <p:spPr>
          <a:xfrm>
            <a:off x="7446677" y="1080916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56B3076-E70A-0129-DFD3-8F1332DE868F}"/>
              </a:ext>
            </a:extLst>
          </p:cNvPr>
          <p:cNvCxnSpPr>
            <a:cxnSpLocks/>
          </p:cNvCxnSpPr>
          <p:nvPr/>
        </p:nvCxnSpPr>
        <p:spPr>
          <a:xfrm>
            <a:off x="8377764" y="1080916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48ADC4-C907-5C9F-5921-52A6D8F76C19}"/>
              </a:ext>
            </a:extLst>
          </p:cNvPr>
          <p:cNvCxnSpPr>
            <a:cxnSpLocks/>
          </p:cNvCxnSpPr>
          <p:nvPr/>
        </p:nvCxnSpPr>
        <p:spPr>
          <a:xfrm>
            <a:off x="9323205" y="1080916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A44C408-9C36-A621-406B-27BEC10A7BF0}"/>
              </a:ext>
            </a:extLst>
          </p:cNvPr>
          <p:cNvCxnSpPr>
            <a:cxnSpLocks/>
          </p:cNvCxnSpPr>
          <p:nvPr/>
        </p:nvCxnSpPr>
        <p:spPr>
          <a:xfrm>
            <a:off x="10316326" y="1080915"/>
            <a:ext cx="0" cy="9025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6025252" y="562917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4831916" y="1080916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2714527" y="1080916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91402" y="683706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DDA2F4-BA61-00A5-C52D-A2C3574D1422}"/>
              </a:ext>
            </a:extLst>
          </p:cNvPr>
          <p:cNvSpPr txBox="1"/>
          <p:nvPr/>
        </p:nvSpPr>
        <p:spPr>
          <a:xfrm>
            <a:off x="6914326" y="562917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624A58-85FE-9586-4CAA-B8A192738462}"/>
              </a:ext>
            </a:extLst>
          </p:cNvPr>
          <p:cNvSpPr txBox="1"/>
          <p:nvPr/>
        </p:nvSpPr>
        <p:spPr>
          <a:xfrm>
            <a:off x="7907568" y="729675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043BD1-290D-EDEC-C5C7-802E6A94F828}"/>
              </a:ext>
            </a:extLst>
          </p:cNvPr>
          <p:cNvSpPr txBox="1"/>
          <p:nvPr/>
        </p:nvSpPr>
        <p:spPr>
          <a:xfrm>
            <a:off x="8853009" y="729675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B55F1A2-DCBD-B7C8-7EE9-FEA597A98C02}"/>
              </a:ext>
            </a:extLst>
          </p:cNvPr>
          <p:cNvSpPr txBox="1"/>
          <p:nvPr/>
        </p:nvSpPr>
        <p:spPr>
          <a:xfrm>
            <a:off x="9846131" y="729675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Sensor3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92BB3F3-98C4-FE33-A7FF-E7D0C336E451}"/>
              </a:ext>
            </a:extLst>
          </p:cNvPr>
          <p:cNvSpPr txBox="1"/>
          <p:nvPr/>
        </p:nvSpPr>
        <p:spPr>
          <a:xfrm>
            <a:off x="2189430" y="220085"/>
            <a:ext cx="16799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SC OBC </a:t>
            </a:r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B363065-2DDE-F218-3182-EF5F83B3F603}"/>
              </a:ext>
            </a:extLst>
          </p:cNvPr>
          <p:cNvSpPr txBox="1"/>
          <p:nvPr/>
        </p:nvSpPr>
        <p:spPr>
          <a:xfrm>
            <a:off x="5946285" y="221965"/>
            <a:ext cx="4829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 on SC OBC board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4A55FEA-EBCC-C9AC-183D-402F1CB4CD2D}"/>
              </a:ext>
            </a:extLst>
          </p:cNvPr>
          <p:cNvCxnSpPr>
            <a:cxnSpLocks/>
          </p:cNvCxnSpPr>
          <p:nvPr/>
        </p:nvCxnSpPr>
        <p:spPr>
          <a:xfrm flipV="1">
            <a:off x="4830204" y="2479229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9A910E-8DB7-04A6-7DB5-A2A86E47E5EF}"/>
              </a:ext>
            </a:extLst>
          </p:cNvPr>
          <p:cNvCxnSpPr>
            <a:cxnSpLocks/>
          </p:cNvCxnSpPr>
          <p:nvPr/>
        </p:nvCxnSpPr>
        <p:spPr>
          <a:xfrm>
            <a:off x="661344" y="1080915"/>
            <a:ext cx="0" cy="9025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BD8A81-6E98-8713-BC72-934C8B613F7D}"/>
              </a:ext>
            </a:extLst>
          </p:cNvPr>
          <p:cNvCxnSpPr>
            <a:cxnSpLocks/>
          </p:cNvCxnSpPr>
          <p:nvPr/>
        </p:nvCxnSpPr>
        <p:spPr>
          <a:xfrm>
            <a:off x="10608849" y="1236070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E9B80E7-EB55-29C5-F453-A9F64E43E75D}"/>
              </a:ext>
            </a:extLst>
          </p:cNvPr>
          <p:cNvSpPr txBox="1"/>
          <p:nvPr/>
        </p:nvSpPr>
        <p:spPr>
          <a:xfrm>
            <a:off x="10896881" y="1068946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A3DCDD4-42FD-2E71-A990-AADF8392F33F}"/>
              </a:ext>
            </a:extLst>
          </p:cNvPr>
          <p:cNvCxnSpPr>
            <a:cxnSpLocks/>
          </p:cNvCxnSpPr>
          <p:nvPr/>
        </p:nvCxnSpPr>
        <p:spPr>
          <a:xfrm>
            <a:off x="10608849" y="2284759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0C39E4-2C49-699D-57AE-675535135197}"/>
              </a:ext>
            </a:extLst>
          </p:cNvPr>
          <p:cNvSpPr txBox="1"/>
          <p:nvPr/>
        </p:nvSpPr>
        <p:spPr>
          <a:xfrm>
            <a:off x="10896881" y="2193699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Trigger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59F1E12-E023-E3BF-CD67-913FAD7118FA}"/>
              </a:ext>
            </a:extLst>
          </p:cNvPr>
          <p:cNvCxnSpPr>
            <a:cxnSpLocks/>
          </p:cNvCxnSpPr>
          <p:nvPr/>
        </p:nvCxnSpPr>
        <p:spPr>
          <a:xfrm>
            <a:off x="10609758" y="1496508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0E0C04-7CAD-BE58-8541-07C92949B7D8}"/>
              </a:ext>
            </a:extLst>
          </p:cNvPr>
          <p:cNvSpPr txBox="1"/>
          <p:nvPr/>
        </p:nvSpPr>
        <p:spPr>
          <a:xfrm>
            <a:off x="10897790" y="1419103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EA8D948-75FC-B990-0534-30C6032C3433}"/>
              </a:ext>
            </a:extLst>
          </p:cNvPr>
          <p:cNvSpPr txBox="1"/>
          <p:nvPr/>
        </p:nvSpPr>
        <p:spPr>
          <a:xfrm rot="120000">
            <a:off x="2741690" y="7471096"/>
            <a:ext cx="2040049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 Request Trigger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4532DDC-F477-40EA-9A51-D6DE8E1D377F}"/>
              </a:ext>
            </a:extLst>
          </p:cNvPr>
          <p:cNvCxnSpPr>
            <a:cxnSpLocks/>
          </p:cNvCxnSpPr>
          <p:nvPr/>
        </p:nvCxnSpPr>
        <p:spPr>
          <a:xfrm>
            <a:off x="2729136" y="2254173"/>
            <a:ext cx="2101744" cy="11240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F2265F-CFAB-94E0-F25E-4DF1DFE82968}"/>
              </a:ext>
            </a:extLst>
          </p:cNvPr>
          <p:cNvSpPr txBox="1"/>
          <p:nvPr/>
        </p:nvSpPr>
        <p:spPr>
          <a:xfrm rot="120000">
            <a:off x="4855306" y="229847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4836058" y="2409143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E7D9274-FF02-CADA-E42F-B61C37095386}"/>
              </a:ext>
            </a:extLst>
          </p:cNvPr>
          <p:cNvCxnSpPr>
            <a:cxnSpLocks/>
          </p:cNvCxnSpPr>
          <p:nvPr/>
        </p:nvCxnSpPr>
        <p:spPr>
          <a:xfrm>
            <a:off x="2729137" y="7654615"/>
            <a:ext cx="2101745" cy="8102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0A3D006-BBAD-F1B0-2E8C-FC93091AF421}"/>
              </a:ext>
            </a:extLst>
          </p:cNvPr>
          <p:cNvCxnSpPr>
            <a:cxnSpLocks/>
          </p:cNvCxnSpPr>
          <p:nvPr/>
        </p:nvCxnSpPr>
        <p:spPr>
          <a:xfrm flipV="1">
            <a:off x="4830204" y="2804599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0903DE-F58E-54FF-D3A7-55ABF38B8520}"/>
              </a:ext>
            </a:extLst>
          </p:cNvPr>
          <p:cNvSpPr txBox="1"/>
          <p:nvPr/>
        </p:nvSpPr>
        <p:spPr>
          <a:xfrm rot="120000">
            <a:off x="4855306" y="2619060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Bus Voltage Register Read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AA96966-E202-8B41-AE2E-64CA5F1DA962}"/>
              </a:ext>
            </a:extLst>
          </p:cNvPr>
          <p:cNvCxnSpPr>
            <a:cxnSpLocks/>
          </p:cNvCxnSpPr>
          <p:nvPr/>
        </p:nvCxnSpPr>
        <p:spPr>
          <a:xfrm>
            <a:off x="4836058" y="2725326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1026480" y="1288313"/>
            <a:ext cx="3364503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</a:t>
            </a:r>
            <a:r>
              <a:rPr lang="it-IT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Monitoring Access Control Register</a:t>
            </a:r>
            <a:endParaRPr lang="en-US" altLang="ja-JP" sz="9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63059" y="1437886"/>
            <a:ext cx="4152082" cy="146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FD975384-B6B4-B75E-11BC-DCF334D3FD70}"/>
              </a:ext>
            </a:extLst>
          </p:cNvPr>
          <p:cNvCxnSpPr>
            <a:cxnSpLocks/>
          </p:cNvCxnSpPr>
          <p:nvPr/>
        </p:nvCxnSpPr>
        <p:spPr>
          <a:xfrm flipV="1">
            <a:off x="4830204" y="4449089"/>
            <a:ext cx="2595511" cy="31235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93F66D0-E1B7-BEDF-E872-1D032F599C4D}"/>
              </a:ext>
            </a:extLst>
          </p:cNvPr>
          <p:cNvSpPr txBox="1"/>
          <p:nvPr/>
        </p:nvSpPr>
        <p:spPr>
          <a:xfrm rot="120000">
            <a:off x="4855306" y="425736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C7B8FDB2-2F36-93F6-4CCB-6BF40B1BF1D8}"/>
              </a:ext>
            </a:extLst>
          </p:cNvPr>
          <p:cNvCxnSpPr>
            <a:cxnSpLocks/>
          </p:cNvCxnSpPr>
          <p:nvPr/>
        </p:nvCxnSpPr>
        <p:spPr>
          <a:xfrm>
            <a:off x="4836056" y="4368029"/>
            <a:ext cx="2596268" cy="827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86F0987C-D7D2-27CC-4065-709AA6CFCF32}"/>
              </a:ext>
            </a:extLst>
          </p:cNvPr>
          <p:cNvCxnSpPr>
            <a:cxnSpLocks/>
          </p:cNvCxnSpPr>
          <p:nvPr/>
        </p:nvCxnSpPr>
        <p:spPr>
          <a:xfrm flipV="1">
            <a:off x="4830202" y="4764869"/>
            <a:ext cx="2602122" cy="40824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1C247B9-EA97-97E8-8113-4976F83D718A}"/>
              </a:ext>
            </a:extLst>
          </p:cNvPr>
          <p:cNvSpPr txBox="1"/>
          <p:nvPr/>
        </p:nvSpPr>
        <p:spPr>
          <a:xfrm rot="120000">
            <a:off x="4855306" y="4577946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Bus Voltage Register Read</a:t>
            </a: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638046D-F013-1B5D-A058-A4F32E973EBE}"/>
              </a:ext>
            </a:extLst>
          </p:cNvPr>
          <p:cNvCxnSpPr>
            <a:cxnSpLocks/>
          </p:cNvCxnSpPr>
          <p:nvPr/>
        </p:nvCxnSpPr>
        <p:spPr>
          <a:xfrm>
            <a:off x="4836056" y="4684213"/>
            <a:ext cx="2596268" cy="806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BF49B2E-D0FB-93E4-33B7-F86E783DDC93}"/>
              </a:ext>
            </a:extLst>
          </p:cNvPr>
          <p:cNvCxnSpPr>
            <a:cxnSpLocks/>
          </p:cNvCxnSpPr>
          <p:nvPr/>
        </p:nvCxnSpPr>
        <p:spPr>
          <a:xfrm flipV="1">
            <a:off x="4830203" y="5091157"/>
            <a:ext cx="2595511" cy="34155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E3663C69-938F-E3A9-8D53-77EA80263941}"/>
              </a:ext>
            </a:extLst>
          </p:cNvPr>
          <p:cNvSpPr txBox="1"/>
          <p:nvPr/>
        </p:nvSpPr>
        <p:spPr>
          <a:xfrm rot="120000">
            <a:off x="4855305" y="491170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87C37E12-CEF4-C032-E483-F45D718FA909}"/>
              </a:ext>
            </a:extLst>
          </p:cNvPr>
          <p:cNvCxnSpPr>
            <a:cxnSpLocks/>
          </p:cNvCxnSpPr>
          <p:nvPr/>
        </p:nvCxnSpPr>
        <p:spPr>
          <a:xfrm>
            <a:off x="4836056" y="5017970"/>
            <a:ext cx="2589657" cy="7061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CCB8430-33AC-C2AF-FEAC-AD265D777416}"/>
              </a:ext>
            </a:extLst>
          </p:cNvPr>
          <p:cNvCxnSpPr>
            <a:cxnSpLocks/>
          </p:cNvCxnSpPr>
          <p:nvPr/>
        </p:nvCxnSpPr>
        <p:spPr>
          <a:xfrm flipV="1">
            <a:off x="4830203" y="5394534"/>
            <a:ext cx="2595511" cy="47542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D4151CE8-0FA3-C881-68E6-07D8555D987C}"/>
              </a:ext>
            </a:extLst>
          </p:cNvPr>
          <p:cNvSpPr txBox="1"/>
          <p:nvPr/>
        </p:nvSpPr>
        <p:spPr>
          <a:xfrm rot="120000">
            <a:off x="4868827" y="5222013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Bus Voltage Register Read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A5F0386D-1348-00EA-7968-3353388442DF}"/>
              </a:ext>
            </a:extLst>
          </p:cNvPr>
          <p:cNvCxnSpPr>
            <a:cxnSpLocks/>
          </p:cNvCxnSpPr>
          <p:nvPr/>
        </p:nvCxnSpPr>
        <p:spPr>
          <a:xfrm>
            <a:off x="4836057" y="5329627"/>
            <a:ext cx="2596269" cy="5988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4A088DC6-84E9-7D02-7048-5F967AE88C43}"/>
              </a:ext>
            </a:extLst>
          </p:cNvPr>
          <p:cNvCxnSpPr>
            <a:cxnSpLocks/>
          </p:cNvCxnSpPr>
          <p:nvPr/>
        </p:nvCxnSpPr>
        <p:spPr>
          <a:xfrm flipV="1">
            <a:off x="4830203" y="5732690"/>
            <a:ext cx="2554443" cy="40093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B8365D5-6246-5BCF-D843-D4A9EEB96143}"/>
              </a:ext>
            </a:extLst>
          </p:cNvPr>
          <p:cNvSpPr txBox="1"/>
          <p:nvPr/>
        </p:nvSpPr>
        <p:spPr>
          <a:xfrm rot="120000">
            <a:off x="4855305" y="555917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Shunt Voltage Register Read</a:t>
            </a: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F4059FF4-8F10-4A67-C629-949232CFEB77}"/>
              </a:ext>
            </a:extLst>
          </p:cNvPr>
          <p:cNvCxnSpPr>
            <a:cxnSpLocks/>
          </p:cNvCxnSpPr>
          <p:nvPr/>
        </p:nvCxnSpPr>
        <p:spPr>
          <a:xfrm>
            <a:off x="4836056" y="5665440"/>
            <a:ext cx="2589657" cy="6011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9CDADEFE-8BA8-44C6-FAC8-8A183A55544A}"/>
              </a:ext>
            </a:extLst>
          </p:cNvPr>
          <p:cNvCxnSpPr>
            <a:cxnSpLocks/>
          </p:cNvCxnSpPr>
          <p:nvPr/>
        </p:nvCxnSpPr>
        <p:spPr>
          <a:xfrm flipV="1">
            <a:off x="4830203" y="6044301"/>
            <a:ext cx="2602123" cy="49196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989F81B-8433-C50F-B255-0F9FEDCCF7A0}"/>
              </a:ext>
            </a:extLst>
          </p:cNvPr>
          <p:cNvSpPr txBox="1"/>
          <p:nvPr/>
        </p:nvSpPr>
        <p:spPr>
          <a:xfrm rot="120000">
            <a:off x="4855305" y="5870830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Bus Voltage Register Read</a:t>
            </a: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D60A3486-6BFC-8559-9BC1-5E26657AD908}"/>
              </a:ext>
            </a:extLst>
          </p:cNvPr>
          <p:cNvCxnSpPr>
            <a:cxnSpLocks/>
          </p:cNvCxnSpPr>
          <p:nvPr/>
        </p:nvCxnSpPr>
        <p:spPr>
          <a:xfrm>
            <a:off x="4836057" y="5977096"/>
            <a:ext cx="2604011" cy="663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5930C910-1664-94E2-8637-61DCCF23AD64}"/>
              </a:ext>
            </a:extLst>
          </p:cNvPr>
          <p:cNvCxnSpPr>
            <a:cxnSpLocks/>
          </p:cNvCxnSpPr>
          <p:nvPr/>
        </p:nvCxnSpPr>
        <p:spPr>
          <a:xfrm flipV="1">
            <a:off x="4830203" y="7839859"/>
            <a:ext cx="3547563" cy="49196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5C6B6A9C-F7B4-1535-256F-699B385BFAF0}"/>
              </a:ext>
            </a:extLst>
          </p:cNvPr>
          <p:cNvSpPr txBox="1"/>
          <p:nvPr/>
        </p:nvSpPr>
        <p:spPr>
          <a:xfrm rot="120000">
            <a:off x="5236509" y="764835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E2E88B84-D22F-2E0F-43F9-881EF1C1C52F}"/>
              </a:ext>
            </a:extLst>
          </p:cNvPr>
          <p:cNvCxnSpPr>
            <a:cxnSpLocks/>
          </p:cNvCxnSpPr>
          <p:nvPr/>
        </p:nvCxnSpPr>
        <p:spPr>
          <a:xfrm>
            <a:off x="4836057" y="7772656"/>
            <a:ext cx="3541709" cy="672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89751CD6-1F15-4AF9-0EDA-B182078CBA08}"/>
              </a:ext>
            </a:extLst>
          </p:cNvPr>
          <p:cNvCxnSpPr>
            <a:cxnSpLocks/>
          </p:cNvCxnSpPr>
          <p:nvPr/>
        </p:nvCxnSpPr>
        <p:spPr>
          <a:xfrm flipV="1">
            <a:off x="4830203" y="8158123"/>
            <a:ext cx="4493002" cy="6542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F28228B-B77F-55DF-5D0D-B67221E2EC72}"/>
              </a:ext>
            </a:extLst>
          </p:cNvPr>
          <p:cNvSpPr txBox="1"/>
          <p:nvPr/>
        </p:nvSpPr>
        <p:spPr>
          <a:xfrm rot="120000">
            <a:off x="5236509" y="7982843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9B360793-AB28-D26E-A229-FF0FD843BD78}"/>
              </a:ext>
            </a:extLst>
          </p:cNvPr>
          <p:cNvCxnSpPr>
            <a:cxnSpLocks/>
          </p:cNvCxnSpPr>
          <p:nvPr/>
        </p:nvCxnSpPr>
        <p:spPr>
          <a:xfrm>
            <a:off x="4836057" y="8107145"/>
            <a:ext cx="4487148" cy="45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E138843A-E7AE-5945-FC75-9771CB26DB1E}"/>
              </a:ext>
            </a:extLst>
          </p:cNvPr>
          <p:cNvCxnSpPr>
            <a:cxnSpLocks/>
          </p:cNvCxnSpPr>
          <p:nvPr/>
        </p:nvCxnSpPr>
        <p:spPr>
          <a:xfrm flipV="1">
            <a:off x="4830203" y="9327976"/>
            <a:ext cx="5438442" cy="93411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E4D16C44-0857-8714-A87F-D97827830F2F}"/>
              </a:ext>
            </a:extLst>
          </p:cNvPr>
          <p:cNvSpPr txBox="1"/>
          <p:nvPr/>
        </p:nvSpPr>
        <p:spPr>
          <a:xfrm rot="120000">
            <a:off x="5236509" y="9180686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404CB277-189B-E41C-1F49-F9A2170C054C}"/>
              </a:ext>
            </a:extLst>
          </p:cNvPr>
          <p:cNvCxnSpPr>
            <a:cxnSpLocks/>
          </p:cNvCxnSpPr>
          <p:nvPr/>
        </p:nvCxnSpPr>
        <p:spPr>
          <a:xfrm>
            <a:off x="4836057" y="9304988"/>
            <a:ext cx="5480269" cy="1634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3C2394AE-C048-927A-7E47-BC694B7E326E}"/>
              </a:ext>
            </a:extLst>
          </p:cNvPr>
          <p:cNvSpPr txBox="1"/>
          <p:nvPr/>
        </p:nvSpPr>
        <p:spPr>
          <a:xfrm>
            <a:off x="3570017" y="1584078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535CAFCE-EBC5-B4CF-8AF4-191C44CFC356}"/>
              </a:ext>
            </a:extLst>
          </p:cNvPr>
          <p:cNvSpPr txBox="1"/>
          <p:nvPr/>
        </p:nvSpPr>
        <p:spPr>
          <a:xfrm>
            <a:off x="3570017" y="6883100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7CE7D8-FD8D-4AB4-E612-C58E5C2D1768}"/>
              </a:ext>
            </a:extLst>
          </p:cNvPr>
          <p:cNvCxnSpPr>
            <a:cxnSpLocks/>
          </p:cNvCxnSpPr>
          <p:nvPr/>
        </p:nvCxnSpPr>
        <p:spPr>
          <a:xfrm>
            <a:off x="10608848" y="2004191"/>
            <a:ext cx="2880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2A0EBD-F645-E0FA-96DB-2CCC000AF7F0}"/>
              </a:ext>
            </a:extLst>
          </p:cNvPr>
          <p:cNvSpPr txBox="1"/>
          <p:nvPr/>
        </p:nvSpPr>
        <p:spPr>
          <a:xfrm>
            <a:off x="10896880" y="1913131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50AB789-423A-6BF9-8BCD-26D81BD94139}"/>
              </a:ext>
            </a:extLst>
          </p:cNvPr>
          <p:cNvCxnSpPr>
            <a:cxnSpLocks/>
          </p:cNvCxnSpPr>
          <p:nvPr/>
        </p:nvCxnSpPr>
        <p:spPr>
          <a:xfrm>
            <a:off x="10609757" y="1756946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B9DB7-8B3A-81E6-994C-252073094A2F}"/>
              </a:ext>
            </a:extLst>
          </p:cNvPr>
          <p:cNvSpPr txBox="1"/>
          <p:nvPr/>
        </p:nvSpPr>
        <p:spPr>
          <a:xfrm>
            <a:off x="10897790" y="1679541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Access(ACK Error)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EAA58E1-3A8F-ACA8-4741-2F4E62E5C108}"/>
              </a:ext>
            </a:extLst>
          </p:cNvPr>
          <p:cNvCxnSpPr>
            <a:cxnSpLocks/>
          </p:cNvCxnSpPr>
          <p:nvPr/>
        </p:nvCxnSpPr>
        <p:spPr>
          <a:xfrm flipV="1">
            <a:off x="4830204" y="3134648"/>
            <a:ext cx="1664425" cy="4220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5C639B5-F175-4D4E-0204-11FD59494958}"/>
              </a:ext>
            </a:extLst>
          </p:cNvPr>
          <p:cNvSpPr txBox="1"/>
          <p:nvPr/>
        </p:nvSpPr>
        <p:spPr>
          <a:xfrm rot="120000">
            <a:off x="4855306" y="2949109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C4C3A7D-4ECC-F2DF-0030-AE279E1B1F60}"/>
              </a:ext>
            </a:extLst>
          </p:cNvPr>
          <p:cNvCxnSpPr>
            <a:cxnSpLocks/>
          </p:cNvCxnSpPr>
          <p:nvPr/>
        </p:nvCxnSpPr>
        <p:spPr>
          <a:xfrm>
            <a:off x="4836058" y="3055375"/>
            <a:ext cx="1658571" cy="7222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46A0833-DD57-E5A0-9AEF-23AD745A33E3}"/>
              </a:ext>
            </a:extLst>
          </p:cNvPr>
          <p:cNvSpPr txBox="1"/>
          <p:nvPr/>
        </p:nvSpPr>
        <p:spPr>
          <a:xfrm rot="21480000">
            <a:off x="1106404" y="3821023"/>
            <a:ext cx="334465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 Auto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064F9A6-EF26-7DBE-DC1C-991877BF2A3D}"/>
              </a:ext>
            </a:extLst>
          </p:cNvPr>
          <p:cNvCxnSpPr>
            <a:cxnSpLocks/>
          </p:cNvCxnSpPr>
          <p:nvPr/>
        </p:nvCxnSpPr>
        <p:spPr>
          <a:xfrm flipV="1">
            <a:off x="678120" y="3913895"/>
            <a:ext cx="4144713" cy="105105"/>
          </a:xfrm>
          <a:prstGeom prst="straightConnector1">
            <a:avLst/>
          </a:prstGeom>
          <a:ln w="19050">
            <a:solidFill>
              <a:srgbClr val="C55A1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DC60CE5-B518-B22A-BDE2-1D39D6EE73AF}"/>
              </a:ext>
            </a:extLst>
          </p:cNvPr>
          <p:cNvSpPr txBox="1"/>
          <p:nvPr/>
        </p:nvSpPr>
        <p:spPr>
          <a:xfrm rot="21480000">
            <a:off x="1106404" y="8868967"/>
            <a:ext cx="334465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 Sensor2 Auto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5E3E983-BCDF-48C7-7A29-08416C49BB1A}"/>
              </a:ext>
            </a:extLst>
          </p:cNvPr>
          <p:cNvCxnSpPr>
            <a:cxnSpLocks/>
          </p:cNvCxnSpPr>
          <p:nvPr/>
        </p:nvCxnSpPr>
        <p:spPr>
          <a:xfrm flipV="1">
            <a:off x="678120" y="8961839"/>
            <a:ext cx="4144713" cy="105105"/>
          </a:xfrm>
          <a:prstGeom prst="straightConnector1">
            <a:avLst/>
          </a:prstGeom>
          <a:ln w="19050">
            <a:solidFill>
              <a:srgbClr val="C55A1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FAD7CF-48C0-C12B-CB21-1FFAF9A3C663}"/>
              </a:ext>
            </a:extLst>
          </p:cNvPr>
          <p:cNvSpPr txBox="1"/>
          <p:nvPr/>
        </p:nvSpPr>
        <p:spPr>
          <a:xfrm>
            <a:off x="1859039" y="920593"/>
            <a:ext cx="17109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72B4E11-7B15-84EB-BB52-1E9077F293B5}"/>
              </a:ext>
            </a:extLst>
          </p:cNvPr>
          <p:cNvSpPr txBox="1"/>
          <p:nvPr/>
        </p:nvSpPr>
        <p:spPr>
          <a:xfrm>
            <a:off x="4150571" y="911333"/>
            <a:ext cx="13824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36409B1-7C9E-E67B-C945-BF9C7DBA3DDE}"/>
              </a:ext>
            </a:extLst>
          </p:cNvPr>
          <p:cNvCxnSpPr>
            <a:cxnSpLocks/>
          </p:cNvCxnSpPr>
          <p:nvPr/>
        </p:nvCxnSpPr>
        <p:spPr>
          <a:xfrm flipV="1">
            <a:off x="4830204" y="3458851"/>
            <a:ext cx="1664425" cy="4220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DEA49F-F3DC-77F5-BC25-68B85878BC09}"/>
              </a:ext>
            </a:extLst>
          </p:cNvPr>
          <p:cNvSpPr txBox="1"/>
          <p:nvPr/>
        </p:nvSpPr>
        <p:spPr>
          <a:xfrm rot="120000">
            <a:off x="4855306" y="3273312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838B8F-23B4-55FE-6FAD-85B7C4686840}"/>
              </a:ext>
            </a:extLst>
          </p:cNvPr>
          <p:cNvCxnSpPr>
            <a:cxnSpLocks/>
          </p:cNvCxnSpPr>
          <p:nvPr/>
        </p:nvCxnSpPr>
        <p:spPr>
          <a:xfrm>
            <a:off x="4836058" y="3379578"/>
            <a:ext cx="1658571" cy="7222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895B2A4-E7C7-2319-4A05-4270C7D637F1}"/>
              </a:ext>
            </a:extLst>
          </p:cNvPr>
          <p:cNvCxnSpPr>
            <a:cxnSpLocks/>
          </p:cNvCxnSpPr>
          <p:nvPr/>
        </p:nvCxnSpPr>
        <p:spPr>
          <a:xfrm flipV="1">
            <a:off x="4830204" y="3788778"/>
            <a:ext cx="1664425" cy="4220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D961A30-1997-9B47-D129-4CED7D59748B}"/>
              </a:ext>
            </a:extLst>
          </p:cNvPr>
          <p:cNvSpPr txBox="1"/>
          <p:nvPr/>
        </p:nvSpPr>
        <p:spPr>
          <a:xfrm rot="120000">
            <a:off x="4855306" y="3603239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1F1DCA-4401-EA7D-3D54-088C6A3F21C4}"/>
              </a:ext>
            </a:extLst>
          </p:cNvPr>
          <p:cNvCxnSpPr>
            <a:cxnSpLocks/>
          </p:cNvCxnSpPr>
          <p:nvPr/>
        </p:nvCxnSpPr>
        <p:spPr>
          <a:xfrm>
            <a:off x="4836058" y="3709505"/>
            <a:ext cx="1658571" cy="7222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AE6FC69-00A4-6126-B212-E6962F25563D}"/>
              </a:ext>
            </a:extLst>
          </p:cNvPr>
          <p:cNvSpPr txBox="1"/>
          <p:nvPr/>
        </p:nvSpPr>
        <p:spPr>
          <a:xfrm rot="184268">
            <a:off x="5461589" y="3385113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BE44F2F-18A4-BBC6-1CA5-7F9FA10B8FBC}"/>
              </a:ext>
            </a:extLst>
          </p:cNvPr>
          <p:cNvSpPr txBox="1"/>
          <p:nvPr/>
        </p:nvSpPr>
        <p:spPr>
          <a:xfrm rot="184268">
            <a:off x="5453614" y="3739737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Retry-2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7922D3-2806-6960-1869-48ADF13CA9C0}"/>
              </a:ext>
            </a:extLst>
          </p:cNvPr>
          <p:cNvSpPr txBox="1"/>
          <p:nvPr/>
        </p:nvSpPr>
        <p:spPr>
          <a:xfrm rot="21480000">
            <a:off x="890938" y="5167717"/>
            <a:ext cx="3846187" cy="166199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R: Board Health VDD_1V0 Shunt Voltage Monitor Register</a:t>
            </a:r>
          </a:p>
          <a:p>
            <a:r>
              <a:rPr lang="ja-JP" altLang="en-US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VDD_1V0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VDD_1V8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VDD_1V8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VDD_3V3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VDD_3V3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VDD_3V3_SYS_A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VDD_3V3_SYS_A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VDD_3V3_SYS_B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VDD_3V3_SYS_B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VDD_3V3_IO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VDD_3V3_IO Bus Voltage Monitor Register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C6C42B7-F049-AAC6-0DB6-BD6874CB9F7D}"/>
              </a:ext>
            </a:extLst>
          </p:cNvPr>
          <p:cNvCxnSpPr>
            <a:cxnSpLocks/>
          </p:cNvCxnSpPr>
          <p:nvPr/>
        </p:nvCxnSpPr>
        <p:spPr>
          <a:xfrm flipV="1">
            <a:off x="690982" y="6782075"/>
            <a:ext cx="4131851" cy="104779"/>
          </a:xfrm>
          <a:prstGeom prst="straightConnector1">
            <a:avLst/>
          </a:prstGeom>
          <a:ln w="19050">
            <a:solidFill>
              <a:srgbClr val="2E75B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394C718-2559-317B-5FE5-D3828C073CD8}"/>
              </a:ext>
            </a:extLst>
          </p:cNvPr>
          <p:cNvCxnSpPr>
            <a:cxnSpLocks/>
          </p:cNvCxnSpPr>
          <p:nvPr/>
        </p:nvCxnSpPr>
        <p:spPr>
          <a:xfrm flipV="1">
            <a:off x="4830203" y="8463812"/>
            <a:ext cx="4493002" cy="6542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3943F92-D78F-786A-4051-2B47C2B1C45E}"/>
              </a:ext>
            </a:extLst>
          </p:cNvPr>
          <p:cNvSpPr txBox="1"/>
          <p:nvPr/>
        </p:nvSpPr>
        <p:spPr>
          <a:xfrm rot="120000">
            <a:off x="5236509" y="8288532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3BFD5FE-40EE-0650-04E9-035425F19830}"/>
              </a:ext>
            </a:extLst>
          </p:cNvPr>
          <p:cNvCxnSpPr>
            <a:cxnSpLocks/>
          </p:cNvCxnSpPr>
          <p:nvPr/>
        </p:nvCxnSpPr>
        <p:spPr>
          <a:xfrm>
            <a:off x="4836057" y="8412834"/>
            <a:ext cx="4487148" cy="45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E245FA8-4966-8DCF-5023-F267EFC84AAB}"/>
              </a:ext>
            </a:extLst>
          </p:cNvPr>
          <p:cNvCxnSpPr>
            <a:cxnSpLocks/>
          </p:cNvCxnSpPr>
          <p:nvPr/>
        </p:nvCxnSpPr>
        <p:spPr>
          <a:xfrm flipV="1">
            <a:off x="4830203" y="8793736"/>
            <a:ext cx="4493002" cy="6542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8BCDDDE-A178-507B-9626-B9CAD7677F0A}"/>
              </a:ext>
            </a:extLst>
          </p:cNvPr>
          <p:cNvSpPr txBox="1"/>
          <p:nvPr/>
        </p:nvSpPr>
        <p:spPr>
          <a:xfrm rot="120000">
            <a:off x="5236509" y="8618456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35DE694-3DE5-3A42-8064-DF3CADD14367}"/>
              </a:ext>
            </a:extLst>
          </p:cNvPr>
          <p:cNvCxnSpPr>
            <a:cxnSpLocks/>
          </p:cNvCxnSpPr>
          <p:nvPr/>
        </p:nvCxnSpPr>
        <p:spPr>
          <a:xfrm>
            <a:off x="4836057" y="8742758"/>
            <a:ext cx="4487148" cy="45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EBBDCA4-1DE5-72C8-F625-96675324705F}"/>
              </a:ext>
            </a:extLst>
          </p:cNvPr>
          <p:cNvSpPr txBox="1"/>
          <p:nvPr/>
        </p:nvSpPr>
        <p:spPr>
          <a:xfrm rot="184268">
            <a:off x="7380469" y="8403135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42B176D-01B6-C3FB-7CD3-1BD9BFF73CF8}"/>
              </a:ext>
            </a:extLst>
          </p:cNvPr>
          <p:cNvSpPr txBox="1"/>
          <p:nvPr/>
        </p:nvSpPr>
        <p:spPr>
          <a:xfrm rot="184268">
            <a:off x="7372494" y="8757759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Retry-2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10B5BA8-3E85-0575-E3A7-0186E9E412BF}"/>
              </a:ext>
            </a:extLst>
          </p:cNvPr>
          <p:cNvSpPr txBox="1"/>
          <p:nvPr/>
        </p:nvSpPr>
        <p:spPr>
          <a:xfrm rot="21480000">
            <a:off x="901340" y="9520407"/>
            <a:ext cx="3074426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R: Board Health Temperature1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Temperature2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Temperature3 Monitor Register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BB781AF-9A01-9EEA-BA2F-509798C14917}"/>
              </a:ext>
            </a:extLst>
          </p:cNvPr>
          <p:cNvCxnSpPr>
            <a:cxnSpLocks/>
          </p:cNvCxnSpPr>
          <p:nvPr/>
        </p:nvCxnSpPr>
        <p:spPr>
          <a:xfrm flipV="1">
            <a:off x="675696" y="9925659"/>
            <a:ext cx="4147137" cy="105166"/>
          </a:xfrm>
          <a:prstGeom prst="straightConnector1">
            <a:avLst/>
          </a:prstGeom>
          <a:ln w="19050">
            <a:solidFill>
              <a:srgbClr val="2E75B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5110904-09AE-8851-4938-BE928C249D3A}"/>
              </a:ext>
            </a:extLst>
          </p:cNvPr>
          <p:cNvSpPr txBox="1"/>
          <p:nvPr/>
        </p:nvSpPr>
        <p:spPr>
          <a:xfrm rot="184268">
            <a:off x="4935718" y="3908473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84D694B-0309-6287-CC5D-EA74CAA00568}"/>
              </a:ext>
            </a:extLst>
          </p:cNvPr>
          <p:cNvSpPr txBox="1"/>
          <p:nvPr/>
        </p:nvSpPr>
        <p:spPr>
          <a:xfrm rot="184268">
            <a:off x="6832799" y="8930695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DFECF93-E903-A864-A402-FE19A15A39D7}"/>
              </a:ext>
            </a:extLst>
          </p:cNvPr>
          <p:cNvSpPr txBox="1"/>
          <p:nvPr/>
        </p:nvSpPr>
        <p:spPr>
          <a:xfrm rot="21480000">
            <a:off x="1909321" y="4121915"/>
            <a:ext cx="280621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Monitoring Access Control Register CVM1MONIEN Bit Clear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3F0F277-CBBD-DF42-F28D-28E855BB6F8F}"/>
              </a:ext>
            </a:extLst>
          </p:cNvPr>
          <p:cNvSpPr txBox="1"/>
          <p:nvPr/>
        </p:nvSpPr>
        <p:spPr>
          <a:xfrm rot="21480000">
            <a:off x="1898760" y="9157742"/>
            <a:ext cx="280621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Monitoring Access Control Register TEMP2MONIEN Bit Clear</a:t>
            </a:r>
          </a:p>
        </p:txBody>
      </p:sp>
      <p:sp>
        <p:nvSpPr>
          <p:cNvPr id="104" name="矢印: U ターン 103">
            <a:extLst>
              <a:ext uri="{FF2B5EF4-FFF2-40B4-BE49-F238E27FC236}">
                <a16:creationId xmlns:a16="http://schemas.microsoft.com/office/drawing/2014/main" id="{51244915-A3F3-D33B-661C-440E8DC9E2D2}"/>
              </a:ext>
            </a:extLst>
          </p:cNvPr>
          <p:cNvSpPr/>
          <p:nvPr/>
        </p:nvSpPr>
        <p:spPr>
          <a:xfrm rot="16200000" flipH="1">
            <a:off x="4662655" y="3959054"/>
            <a:ext cx="174036" cy="134088"/>
          </a:xfrm>
          <a:prstGeom prst="uturnArrow">
            <a:avLst>
              <a:gd name="adj1" fmla="val 7144"/>
              <a:gd name="adj2" fmla="val 25000"/>
              <a:gd name="adj3" fmla="val 45846"/>
              <a:gd name="adj4" fmla="val 46234"/>
              <a:gd name="adj5" fmla="val 100000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矢印: U ターン 105">
            <a:extLst>
              <a:ext uri="{FF2B5EF4-FFF2-40B4-BE49-F238E27FC236}">
                <a16:creationId xmlns:a16="http://schemas.microsoft.com/office/drawing/2014/main" id="{80F4EFE5-9EE3-E212-7358-78E5763DB690}"/>
              </a:ext>
            </a:extLst>
          </p:cNvPr>
          <p:cNvSpPr/>
          <p:nvPr/>
        </p:nvSpPr>
        <p:spPr>
          <a:xfrm rot="16200000" flipH="1">
            <a:off x="4662655" y="9005352"/>
            <a:ext cx="174036" cy="134088"/>
          </a:xfrm>
          <a:prstGeom prst="uturnArrow">
            <a:avLst>
              <a:gd name="adj1" fmla="val 7144"/>
              <a:gd name="adj2" fmla="val 25000"/>
              <a:gd name="adj3" fmla="val 45846"/>
              <a:gd name="adj4" fmla="val 46234"/>
              <a:gd name="adj5" fmla="val 100000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3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16408</TotalTime>
  <Words>1741</Words>
  <Application>Microsoft Office PowerPoint</Application>
  <PresentationFormat>ユーザー設定</PresentationFormat>
  <Paragraphs>382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Meirio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大輔</dc:creator>
  <cp:lastModifiedBy>井上 孝洋</cp:lastModifiedBy>
  <cp:revision>233</cp:revision>
  <dcterms:created xsi:type="dcterms:W3CDTF">2020-02-27T07:31:47Z</dcterms:created>
  <dcterms:modified xsi:type="dcterms:W3CDTF">2022-11-25T04:49:03Z</dcterms:modified>
</cp:coreProperties>
</file>