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61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>
        <p:scale>
          <a:sx n="150" d="100"/>
          <a:sy n="150" d="100"/>
        </p:scale>
        <p:origin x="63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7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1940568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52784</TotalTime>
  <Words>2617</Words>
  <Application>Microsoft Office PowerPoint</Application>
  <PresentationFormat>ワイド画面</PresentationFormat>
  <Paragraphs>966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707</cp:revision>
  <dcterms:created xsi:type="dcterms:W3CDTF">2018-07-05T07:37:09Z</dcterms:created>
  <dcterms:modified xsi:type="dcterms:W3CDTF">2022-11-24T12:35:57Z</dcterms:modified>
</cp:coreProperties>
</file>