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63" r:id="rId4"/>
    <p:sldId id="310" r:id="rId5"/>
    <p:sldId id="339" r:id="rId6"/>
    <p:sldId id="364" r:id="rId7"/>
    <p:sldId id="325" r:id="rId8"/>
    <p:sldId id="338" r:id="rId9"/>
    <p:sldId id="340" r:id="rId10"/>
    <p:sldId id="341" r:id="rId11"/>
    <p:sldId id="342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>
      <p:cViewPr varScale="1">
        <p:scale>
          <a:sx n="90" d="100"/>
          <a:sy n="90" d="100"/>
        </p:scale>
        <p:origin x="76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2023/5/8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0x0000_7FFF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0x0000_8000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0117"/>
            <a:ext cx="2110951" cy="862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(Configuration Flash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Store Flash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(FRAM)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286264" y="329353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335366" y="3505902"/>
            <a:ext cx="2979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911447" y="10159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559520" y="46163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767433" y="74966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59520" y="1226685"/>
            <a:ext cx="0" cy="3039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767433" y="15306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568312" y="2007698"/>
            <a:ext cx="0" cy="341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556466" y="1465141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556466" y="69415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576447" y="74966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582841" y="153067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958015" y="4101618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958015" y="4101618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201492" y="4101618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632211" y="3224464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743511" y="343717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Filter messages to receive?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526925" y="382316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581707" y="3803649"/>
            <a:ext cx="0" cy="357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767433" y="416715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556465" y="4101618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582841" y="41671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568312" y="464621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767433" y="500625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556465" y="4940726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582841" y="50062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568312" y="54832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767433" y="584332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556465" y="5777790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582841" y="584332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569584" y="6320347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559519" y="6705604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71450" y="6705604"/>
            <a:ext cx="1396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335366" y="3505902"/>
            <a:ext cx="0" cy="25773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560194" y="6215004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416180" y="4463272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208267" y="49402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416180" y="537794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217059" y="58549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228652" y="5312407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228652" y="4407766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248633" y="4463267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255027" y="537794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判断 1">
            <a:extLst>
              <a:ext uri="{FF2B5EF4-FFF2-40B4-BE49-F238E27FC236}">
                <a16:creationId xmlns:a16="http://schemas.microsoft.com/office/drawing/2014/main" id="{B72C946B-0CEC-79FC-F37F-BB60242565BB}"/>
              </a:ext>
            </a:extLst>
          </p:cNvPr>
          <p:cNvSpPr/>
          <p:nvPr/>
        </p:nvSpPr>
        <p:spPr>
          <a:xfrm>
            <a:off x="632211" y="234505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97C6E8-7098-D2C1-7FAC-297CF9519DE0}"/>
              </a:ext>
            </a:extLst>
          </p:cNvPr>
          <p:cNvSpPr/>
          <p:nvPr/>
        </p:nvSpPr>
        <p:spPr>
          <a:xfrm>
            <a:off x="743511" y="252056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messages?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64400E-4531-5EAD-66A6-71790AE1D4B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48761" y="6083299"/>
            <a:ext cx="418672" cy="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A0DCC5-4794-2FCB-FF10-37DAE9321273}"/>
              </a:ext>
            </a:extLst>
          </p:cNvPr>
          <p:cNvCxnSpPr>
            <a:cxnSpLocks/>
          </p:cNvCxnSpPr>
          <p:nvPr/>
        </p:nvCxnSpPr>
        <p:spPr>
          <a:xfrm>
            <a:off x="171450" y="2647839"/>
            <a:ext cx="0" cy="40577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60A3B74-1D9C-7EC3-EAEC-9D18D73249E4}"/>
              </a:ext>
            </a:extLst>
          </p:cNvPr>
          <p:cNvSpPr txBox="1"/>
          <p:nvPr/>
        </p:nvSpPr>
        <p:spPr>
          <a:xfrm>
            <a:off x="1526925" y="2923034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545A940-8B85-6D80-1B6A-4FE0874B0ADC}"/>
              </a:ext>
            </a:extLst>
          </p:cNvPr>
          <p:cNvCxnSpPr>
            <a:cxnSpLocks/>
          </p:cNvCxnSpPr>
          <p:nvPr/>
        </p:nvCxnSpPr>
        <p:spPr>
          <a:xfrm>
            <a:off x="1568312" y="2921121"/>
            <a:ext cx="0" cy="3287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9F1E4A-4480-E956-9137-AA04270F338F}"/>
              </a:ext>
            </a:extLst>
          </p:cNvPr>
          <p:cNvSpPr txBox="1"/>
          <p:nvPr/>
        </p:nvSpPr>
        <p:spPr>
          <a:xfrm>
            <a:off x="286264" y="243547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F8D9282-F977-F952-85A4-67659FC2143B}"/>
              </a:ext>
            </a:extLst>
          </p:cNvPr>
          <p:cNvCxnSpPr>
            <a:cxnSpLocks/>
          </p:cNvCxnSpPr>
          <p:nvPr/>
        </p:nvCxnSpPr>
        <p:spPr>
          <a:xfrm flipH="1">
            <a:off x="171450" y="2647839"/>
            <a:ext cx="4618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2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484292" y="60033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{TXDB0[7:0], TXDB1[7:0],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TXDB2[7:0], TXDB3[7:0]}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{TXDB4[7:0], TXDB5[7:0],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TXDB6[7:0], TXDB7[7:0]}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82319" y="187278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A897C713-DD48-468D-A467-3A3B0D19CE87}"/>
              </a:ext>
            </a:extLst>
          </p:cNvPr>
          <p:cNvCxnSpPr>
            <a:cxnSpLocks/>
          </p:cNvCxnSpPr>
          <p:nvPr/>
        </p:nvCxnSpPr>
        <p:spPr>
          <a:xfrm>
            <a:off x="1415912" y="56509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582319" y="61817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 flipV="1">
            <a:off x="182966" y="1976452"/>
            <a:ext cx="0" cy="43148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125965" y="603016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182966" y="6291349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420393" y="6579381"/>
            <a:ext cx="0" cy="15161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1FD18E14-F92A-49F3-93BD-ED14A19B902E}"/>
              </a:ext>
            </a:extLst>
          </p:cNvPr>
          <p:cNvSpPr txBox="1"/>
          <p:nvPr/>
        </p:nvSpPr>
        <p:spPr>
          <a:xfrm>
            <a:off x="1025011" y="652583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3725437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3330257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4302255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683411" y="300501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343706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3581078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40081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334103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339783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431722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44646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3005015"/>
            <a:ext cx="0" cy="372598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624809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8880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3005015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31355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96121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549201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5601130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87691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537442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7312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477206" y="1701179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407120" y="126712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26549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313202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2589465"/>
            <a:ext cx="3240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{TXHPID1[10:0], TXHPSRTR, TXHPIDE,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TXHPID2[17:0], TXHPERTR}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265499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349126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3423706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348923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397046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15033" y="432970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07973" y="4262151"/>
            <a:ext cx="2998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{TXHPDB0[7:0], TXHPDB1[7:0],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TXHPDB2[7:0], TXHPDB3[7:0]}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34349" y="432768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15912" y="481674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15033" y="5175982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High Priority </a:t>
            </a:r>
          </a:p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07973" y="5108426"/>
            <a:ext cx="292300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High Priority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{TXHPDB4[7:0], TXHPDB5[7:0],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TXHPDB6[7:0], TXHPDB7[7:0]}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34349" y="51739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8C3F6D89-1D3D-4834-B25D-E72C687D7A16}"/>
              </a:ext>
            </a:extLst>
          </p:cNvPr>
          <p:cNvSpPr txBox="1"/>
          <p:nvPr/>
        </p:nvSpPr>
        <p:spPr>
          <a:xfrm>
            <a:off x="125072" y="1778465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92AFCAF-660F-47F6-9EB9-0B0C703FB28F}"/>
              </a:ext>
            </a:extLst>
          </p:cNvPr>
          <p:cNvCxnSpPr>
            <a:cxnSpLocks/>
          </p:cNvCxnSpPr>
          <p:nvPr/>
        </p:nvCxnSpPr>
        <p:spPr>
          <a:xfrm flipH="1">
            <a:off x="182966" y="1990828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594043" y="191576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High Priority Buffer is Not Full?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C5EF3DB3-6177-4F5E-9A49-B573262AC91B}"/>
              </a:ext>
            </a:extLst>
          </p:cNvPr>
          <p:cNvSpPr txBox="1"/>
          <p:nvPr/>
        </p:nvSpPr>
        <p:spPr>
          <a:xfrm>
            <a:off x="1365733" y="2311005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227963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2407973" y="1681831"/>
            <a:ext cx="38840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2434349" y="174736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182966" y="1445846"/>
            <a:ext cx="123294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182966" y="1445846"/>
            <a:ext cx="0" cy="54582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5995928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92040" y="298464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292040" y="2589465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561463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>
            <a:cxnSpLocks/>
          </p:cNvCxnSpPr>
          <p:nvPr/>
        </p:nvCxnSpPr>
        <p:spPr>
          <a:xfrm>
            <a:off x="7683411" y="2249488"/>
            <a:ext cx="0" cy="44678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60046" y="269627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11718" y="284028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E39E815E-0F82-41CE-A410-F3491A75873F}"/>
              </a:ext>
            </a:extLst>
          </p:cNvPr>
          <p:cNvCxnSpPr/>
          <p:nvPr/>
        </p:nvCxnSpPr>
        <p:spPr>
          <a:xfrm>
            <a:off x="7683411" y="326740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82052" y="260024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708428" y="265704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576432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3705674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249488"/>
            <a:ext cx="0" cy="37407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2065" y="5507306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8930" y="5147266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1805ADD7-EDCC-4C4B-9371-96B795E485B6}"/>
              </a:ext>
            </a:extLst>
          </p:cNvPr>
          <p:cNvCxnSpPr>
            <a:cxnSpLocks/>
          </p:cNvCxnSpPr>
          <p:nvPr/>
        </p:nvCxnSpPr>
        <p:spPr>
          <a:xfrm flipH="1">
            <a:off x="5970259" y="2259990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57275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678930" y="422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75122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8F74CAFD-6307-4D53-8BAB-5DE2DECF0DFB}"/>
              </a:ext>
            </a:extLst>
          </p:cNvPr>
          <p:cNvCxnSpPr>
            <a:cxnSpLocks/>
          </p:cNvCxnSpPr>
          <p:nvPr/>
        </p:nvCxnSpPr>
        <p:spPr>
          <a:xfrm flipH="1">
            <a:off x="5970259" y="4860338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311133" y="5136127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160364" y="463362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9A0D5AD6-F290-4612-B34A-0B64B10697B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1407120" y="5656320"/>
            <a:ext cx="0" cy="3539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482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52814</TotalTime>
  <Words>2692</Words>
  <Application>Microsoft Office PowerPoint</Application>
  <PresentationFormat>ワイド画面</PresentationFormat>
  <Paragraphs>1014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井上 孝洋</cp:lastModifiedBy>
  <cp:revision>712</cp:revision>
  <dcterms:created xsi:type="dcterms:W3CDTF">2018-07-05T07:37:09Z</dcterms:created>
  <dcterms:modified xsi:type="dcterms:W3CDTF">2023-05-08T02:18:01Z</dcterms:modified>
</cp:coreProperties>
</file>