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37" r:id="rId7"/>
    <p:sldId id="325" r:id="rId8"/>
    <p:sldId id="338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34750" y="1169488"/>
            <a:ext cx="2116391" cy="4962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4513"/>
            <a:ext cx="2110951" cy="49826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43857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489169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0x4020_0000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2104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0x4010_FFFF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46550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0x4020_FFFF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0962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224410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4671251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241105"/>
            <a:ext cx="2113404" cy="428628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39615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0x4040_FFFF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3988562"/>
            <a:ext cx="2113404" cy="2481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368547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55291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558634"/>
            <a:ext cx="2113404" cy="248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4185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C006E-72D1-0990-AC9F-8B63A4F1F335}"/>
              </a:ext>
            </a:extLst>
          </p:cNvPr>
          <p:cNvSpPr/>
          <p:nvPr/>
        </p:nvSpPr>
        <p:spPr>
          <a:xfrm>
            <a:off x="4138724" y="5600453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311E5-9643-B321-B546-0C0B0B6AD8BE}"/>
              </a:ext>
            </a:extLst>
          </p:cNvPr>
          <p:cNvSpPr/>
          <p:nvPr/>
        </p:nvSpPr>
        <p:spPr>
          <a:xfrm>
            <a:off x="4138724" y="5044683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7D463D-9A9C-CB1A-D64E-5995AF924B3E}"/>
              </a:ext>
            </a:extLst>
          </p:cNvPr>
          <p:cNvSpPr/>
          <p:nvPr/>
        </p:nvSpPr>
        <p:spPr>
          <a:xfrm>
            <a:off x="4138724" y="3811425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0" cy="23751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3860983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631468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4562951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503997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547761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95464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5412086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4507445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45629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547761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1A23F6-2634-74B2-8FEE-C87AC40522B8}"/>
              </a:ext>
            </a:extLst>
          </p:cNvPr>
          <p:cNvSpPr/>
          <p:nvPr/>
        </p:nvSpPr>
        <p:spPr>
          <a:xfrm>
            <a:off x="7135736" y="3370437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Filtering Timing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70290B7-4CBC-708C-BB40-F1A419714E1D}"/>
              </a:ext>
            </a:extLst>
          </p:cNvPr>
          <p:cNvCxnSpPr/>
          <p:nvPr/>
        </p:nvCxnSpPr>
        <p:spPr>
          <a:xfrm>
            <a:off x="7927823" y="294677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155911-6F34-8FEF-0B79-E67AA738F35F}"/>
              </a:ext>
            </a:extLst>
          </p:cNvPr>
          <p:cNvSpPr txBox="1"/>
          <p:nvPr/>
        </p:nvSpPr>
        <p:spPr>
          <a:xfrm>
            <a:off x="8948208" y="3314931"/>
            <a:ext cx="3122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Filtering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{I2CM_FLTCYC[7:0]}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DE6D4A-B2F5-2963-B8EE-FA5DECBF82D0}"/>
              </a:ext>
            </a:extLst>
          </p:cNvPr>
          <p:cNvCxnSpPr>
            <a:cxnSpLocks/>
          </p:cNvCxnSpPr>
          <p:nvPr/>
        </p:nvCxnSpPr>
        <p:spPr>
          <a:xfrm>
            <a:off x="8968189" y="337043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52858</TotalTime>
  <Words>2712</Words>
  <Application>Microsoft Office PowerPoint</Application>
  <PresentationFormat>ワイド画面</PresentationFormat>
  <Paragraphs>1016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Takahiro Inoue</cp:lastModifiedBy>
  <cp:revision>714</cp:revision>
  <dcterms:created xsi:type="dcterms:W3CDTF">2018-07-05T07:37:09Z</dcterms:created>
  <dcterms:modified xsi:type="dcterms:W3CDTF">2023-10-20T04:26:47Z</dcterms:modified>
</cp:coreProperties>
</file>