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38" r:id="rId2"/>
    <p:sldId id="339" r:id="rId3"/>
    <p:sldId id="332" r:id="rId4"/>
    <p:sldId id="333" r:id="rId5"/>
    <p:sldId id="337" r:id="rId6"/>
    <p:sldId id="330" r:id="rId7"/>
    <p:sldId id="334" r:id="rId8"/>
    <p:sldId id="331" r:id="rId9"/>
    <p:sldId id="335" r:id="rId10"/>
  </p:sldIdLst>
  <p:sldSz cx="12192000" cy="125999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00FF"/>
    <a:srgbClr val="7030A0"/>
    <a:srgbClr val="2E75B6"/>
    <a:srgbClr val="C55A11"/>
    <a:srgbClr val="70AD47"/>
    <a:srgbClr val="660066"/>
    <a:srgbClr val="2B5880"/>
    <a:srgbClr val="1F4E79"/>
    <a:srgbClr val="CC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706" autoAdjust="0"/>
    <p:restoredTop sz="94660"/>
  </p:normalViewPr>
  <p:slideViewPr>
    <p:cSldViewPr snapToGrid="0">
      <p:cViewPr>
        <p:scale>
          <a:sx n="100" d="100"/>
          <a:sy n="100" d="100"/>
        </p:scale>
        <p:origin x="2424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62083"/>
            <a:ext cx="10363200" cy="4386662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6617911"/>
            <a:ext cx="9144000" cy="3042080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613654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5868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670833"/>
            <a:ext cx="2628900" cy="1067790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670833"/>
            <a:ext cx="7734300" cy="1067790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89165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425575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3141251"/>
            <a:ext cx="10515600" cy="5241244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8432079"/>
            <a:ext cx="10515600" cy="2756246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371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3354163"/>
            <a:ext cx="5181600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3354163"/>
            <a:ext cx="5181600" cy="7994577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37438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670836"/>
            <a:ext cx="10515600" cy="2435415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3088748"/>
            <a:ext cx="5157787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4602496"/>
            <a:ext cx="5157787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3088748"/>
            <a:ext cx="5183188" cy="1513748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4602496"/>
            <a:ext cx="5183188" cy="676957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907037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375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645601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814168"/>
            <a:ext cx="6172200" cy="8954158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393614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839999"/>
            <a:ext cx="3932237" cy="2939997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814168"/>
            <a:ext cx="6172200" cy="8954158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779996"/>
            <a:ext cx="3932237" cy="7002911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442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670836"/>
            <a:ext cx="10515600" cy="2435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3354163"/>
            <a:ext cx="10515600" cy="79945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5CBE32-40CF-434E-AE60-D7507FFD6B5F}" type="datetimeFigureOut">
              <a:rPr kumimoji="1" lang="ja-JP" altLang="en-US" smtClean="0"/>
              <a:t>2022/11/25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1678325"/>
            <a:ext cx="41148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1678325"/>
            <a:ext cx="2743200" cy="670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A2446F-3F3F-468D-87CE-71E6631F8E24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2973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kumimoji="1"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kumimoji="1"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フローチャート: 端子 52">
            <a:extLst>
              <a:ext uri="{FF2B5EF4-FFF2-40B4-BE49-F238E27FC236}">
                <a16:creationId xmlns:a16="http://schemas.microsoft.com/office/drawing/2014/main" id="{46BF05CE-F781-A8AD-BE67-932C5D23BA48}"/>
              </a:ext>
            </a:extLst>
          </p:cNvPr>
          <p:cNvSpPr/>
          <p:nvPr/>
        </p:nvSpPr>
        <p:spPr>
          <a:xfrm>
            <a:off x="946334" y="14293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A6A18EC-24B6-C10E-CAF7-4FA0069B61C7}"/>
              </a:ext>
            </a:extLst>
          </p:cNvPr>
          <p:cNvCxnSpPr>
            <a:cxnSpLocks/>
          </p:cNvCxnSpPr>
          <p:nvPr/>
        </p:nvCxnSpPr>
        <p:spPr>
          <a:xfrm>
            <a:off x="1594407" y="502974"/>
            <a:ext cx="0" cy="28802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1635C6ED-D6FA-E4F9-EB0E-1A1F7380BB36}"/>
              </a:ext>
            </a:extLst>
          </p:cNvPr>
          <p:cNvSpPr/>
          <p:nvPr/>
        </p:nvSpPr>
        <p:spPr>
          <a:xfrm>
            <a:off x="793630" y="5396199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Request</a:t>
            </a:r>
          </a:p>
        </p:txBody>
      </p: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AE608CCC-255B-E93E-2165-51D69A449E3B}"/>
              </a:ext>
            </a:extLst>
          </p:cNvPr>
          <p:cNvCxnSpPr>
            <a:cxnSpLocks/>
          </p:cNvCxnSpPr>
          <p:nvPr/>
        </p:nvCxnSpPr>
        <p:spPr>
          <a:xfrm>
            <a:off x="1594508" y="587322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D1529368-75D7-A455-7DCB-8A945481B6E8}"/>
              </a:ext>
            </a:extLst>
          </p:cNvPr>
          <p:cNvSpPr txBox="1"/>
          <p:nvPr/>
        </p:nvSpPr>
        <p:spPr>
          <a:xfrm>
            <a:off x="2586569" y="5330666"/>
            <a:ext cx="3562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Initialization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Data:0x0001001F</a:t>
            </a:r>
          </a:p>
        </p:txBody>
      </p: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E42D482-1F9E-6E33-3B0C-00178F81FDC7}"/>
              </a:ext>
            </a:extLst>
          </p:cNvPr>
          <p:cNvCxnSpPr>
            <a:cxnSpLocks/>
          </p:cNvCxnSpPr>
          <p:nvPr/>
        </p:nvCxnSpPr>
        <p:spPr>
          <a:xfrm>
            <a:off x="2612945" y="5396199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4BA1E69E-6BD4-5811-026A-DB19CF2B6028}"/>
              </a:ext>
            </a:extLst>
          </p:cNvPr>
          <p:cNvSpPr/>
          <p:nvPr/>
        </p:nvSpPr>
        <p:spPr>
          <a:xfrm>
            <a:off x="800693" y="4490449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Enable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Setting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329AADB4-E48E-EE51-5522-EC6F8C11D9E3}"/>
              </a:ext>
            </a:extLst>
          </p:cNvPr>
          <p:cNvSpPr txBox="1"/>
          <p:nvPr/>
        </p:nvSpPr>
        <p:spPr>
          <a:xfrm>
            <a:off x="2593634" y="4434943"/>
            <a:ext cx="2745181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Enable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0x00073F03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A974ED05-576A-0A10-8D32-FE398B8B5375}"/>
              </a:ext>
            </a:extLst>
          </p:cNvPr>
          <p:cNvCxnSpPr>
            <a:cxnSpLocks/>
          </p:cNvCxnSpPr>
          <p:nvPr/>
        </p:nvCxnSpPr>
        <p:spPr>
          <a:xfrm>
            <a:off x="2613614" y="4490445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B946A3DC-697F-F1D9-A13C-3CBEABB64609}"/>
              </a:ext>
            </a:extLst>
          </p:cNvPr>
          <p:cNvCxnSpPr>
            <a:cxnSpLocks/>
          </p:cNvCxnSpPr>
          <p:nvPr/>
        </p:nvCxnSpPr>
        <p:spPr>
          <a:xfrm flipH="1">
            <a:off x="194883" y="6516682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A053905-DFFC-CFC8-F017-8BDA6CC2F7A2}"/>
              </a:ext>
            </a:extLst>
          </p:cNvPr>
          <p:cNvSpPr txBox="1"/>
          <p:nvPr/>
        </p:nvSpPr>
        <p:spPr>
          <a:xfrm>
            <a:off x="194882" y="6121502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EC8693DE-6D2E-4F25-6983-4B5F387A5DD0}"/>
              </a:ext>
            </a:extLst>
          </p:cNvPr>
          <p:cNvSpPr txBox="1"/>
          <p:nvPr/>
        </p:nvSpPr>
        <p:spPr>
          <a:xfrm>
            <a:off x="2584895" y="7093500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6.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0x00000001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sp>
        <p:nvSpPr>
          <p:cNvPr id="116" name="フローチャート: 判断 115">
            <a:extLst>
              <a:ext uri="{FF2B5EF4-FFF2-40B4-BE49-F238E27FC236}">
                <a16:creationId xmlns:a16="http://schemas.microsoft.com/office/drawing/2014/main" id="{4A0448E3-C279-15DE-9BD8-5AF376830786}"/>
              </a:ext>
            </a:extLst>
          </p:cNvPr>
          <p:cNvSpPr/>
          <p:nvPr/>
        </p:nvSpPr>
        <p:spPr>
          <a:xfrm>
            <a:off x="662888" y="6228307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F12B6BC3-B0D8-1A71-98B2-3B8B26092F0D}"/>
              </a:ext>
            </a:extLst>
          </p:cNvPr>
          <p:cNvSpPr/>
          <p:nvPr/>
        </p:nvSpPr>
        <p:spPr>
          <a:xfrm>
            <a:off x="708160" y="6450250"/>
            <a:ext cx="1796974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SYSMON_BHM_INT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FF55B163-A1A3-B856-2052-7C7868E635A1}"/>
              </a:ext>
            </a:extLst>
          </p:cNvPr>
          <p:cNvCxnSpPr/>
          <p:nvPr/>
        </p:nvCxnSpPr>
        <p:spPr>
          <a:xfrm>
            <a:off x="1601493" y="680437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912482F7-FB35-FA7A-093C-9C3D74F6B4E8}"/>
              </a:ext>
            </a:extLst>
          </p:cNvPr>
          <p:cNvSpPr txBox="1"/>
          <p:nvPr/>
        </p:nvSpPr>
        <p:spPr>
          <a:xfrm>
            <a:off x="2584895" y="6132285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5.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SYSMON_BHM_INT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0x00000001</a:t>
            </a:r>
          </a:p>
        </p:txBody>
      </p:sp>
      <p:cxnSp>
        <p:nvCxnSpPr>
          <p:cNvPr id="120" name="直線コネクタ 119">
            <a:extLst>
              <a:ext uri="{FF2B5EF4-FFF2-40B4-BE49-F238E27FC236}">
                <a16:creationId xmlns:a16="http://schemas.microsoft.com/office/drawing/2014/main" id="{97686FEF-AFAF-1893-2DB0-610F96F80DE1}"/>
              </a:ext>
            </a:extLst>
          </p:cNvPr>
          <p:cNvCxnSpPr>
            <a:cxnSpLocks/>
          </p:cNvCxnSpPr>
          <p:nvPr/>
        </p:nvCxnSpPr>
        <p:spPr>
          <a:xfrm>
            <a:off x="2611270" y="6189081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63A79655-BD88-097F-06F3-1F70E0610B7E}"/>
              </a:ext>
            </a:extLst>
          </p:cNvPr>
          <p:cNvCxnSpPr>
            <a:cxnSpLocks/>
          </p:cNvCxnSpPr>
          <p:nvPr/>
        </p:nvCxnSpPr>
        <p:spPr>
          <a:xfrm>
            <a:off x="2611270" y="7108470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正方形/長方形 121">
            <a:extLst>
              <a:ext uri="{FF2B5EF4-FFF2-40B4-BE49-F238E27FC236}">
                <a16:creationId xmlns:a16="http://schemas.microsoft.com/office/drawing/2014/main" id="{F91A2B64-D2F3-0CC0-3EAE-F48748287AA9}"/>
              </a:ext>
            </a:extLst>
          </p:cNvPr>
          <p:cNvSpPr/>
          <p:nvPr/>
        </p:nvSpPr>
        <p:spPr>
          <a:xfrm>
            <a:off x="794167" y="7237712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389FE7F9-F998-E1B5-E8E2-D35F69C35EF2}"/>
              </a:ext>
            </a:extLst>
          </p:cNvPr>
          <p:cNvCxnSpPr>
            <a:cxnSpLocks/>
          </p:cNvCxnSpPr>
          <p:nvPr/>
        </p:nvCxnSpPr>
        <p:spPr>
          <a:xfrm>
            <a:off x="1585982" y="1382262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フローチャート: 判断 129">
            <a:extLst>
              <a:ext uri="{FF2B5EF4-FFF2-40B4-BE49-F238E27FC236}">
                <a16:creationId xmlns:a16="http://schemas.microsoft.com/office/drawing/2014/main" id="{97EFDA88-82AC-A827-D7DB-927DA614AAC5}"/>
              </a:ext>
            </a:extLst>
          </p:cNvPr>
          <p:cNvSpPr/>
          <p:nvPr/>
        </p:nvSpPr>
        <p:spPr>
          <a:xfrm>
            <a:off x="654362" y="807755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1" name="正方形/長方形 130">
            <a:extLst>
              <a:ext uri="{FF2B5EF4-FFF2-40B4-BE49-F238E27FC236}">
                <a16:creationId xmlns:a16="http://schemas.microsoft.com/office/drawing/2014/main" id="{CD17D525-4118-784E-F722-5F5BDE99E910}"/>
              </a:ext>
            </a:extLst>
          </p:cNvPr>
          <p:cNvSpPr/>
          <p:nvPr/>
        </p:nvSpPr>
        <p:spPr>
          <a:xfrm>
            <a:off x="667099" y="986218"/>
            <a:ext cx="184672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I2C timing parameters?</a:t>
            </a:r>
          </a:p>
        </p:txBody>
      </p:sp>
      <p:cxnSp>
        <p:nvCxnSpPr>
          <p:cNvPr id="132" name="直線矢印コネクタ 131">
            <a:extLst>
              <a:ext uri="{FF2B5EF4-FFF2-40B4-BE49-F238E27FC236}">
                <a16:creationId xmlns:a16="http://schemas.microsoft.com/office/drawing/2014/main" id="{B90B25CD-747F-AED9-E8E8-015A482FE60D}"/>
              </a:ext>
            </a:extLst>
          </p:cNvPr>
          <p:cNvCxnSpPr>
            <a:cxnSpLocks/>
          </p:cNvCxnSpPr>
          <p:nvPr/>
        </p:nvCxnSpPr>
        <p:spPr>
          <a:xfrm flipH="1">
            <a:off x="248327" y="1095334"/>
            <a:ext cx="4187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テキスト ボックス 132">
            <a:extLst>
              <a:ext uri="{FF2B5EF4-FFF2-40B4-BE49-F238E27FC236}">
                <a16:creationId xmlns:a16="http://schemas.microsoft.com/office/drawing/2014/main" id="{AB4C028E-D310-978F-D883-0036D8E9CE3E}"/>
              </a:ext>
            </a:extLst>
          </p:cNvPr>
          <p:cNvSpPr txBox="1"/>
          <p:nvPr/>
        </p:nvSpPr>
        <p:spPr>
          <a:xfrm>
            <a:off x="1103931" y="1406984"/>
            <a:ext cx="506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4" name="テキスト ボックス 133">
            <a:extLst>
              <a:ext uri="{FF2B5EF4-FFF2-40B4-BE49-F238E27FC236}">
                <a16:creationId xmlns:a16="http://schemas.microsoft.com/office/drawing/2014/main" id="{E102591C-5D5F-94A2-6B1A-2CF1533F7EB5}"/>
              </a:ext>
            </a:extLst>
          </p:cNvPr>
          <p:cNvSpPr txBox="1"/>
          <p:nvPr/>
        </p:nvSpPr>
        <p:spPr>
          <a:xfrm>
            <a:off x="203573" y="868624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5" name="正方形/長方形 134">
            <a:extLst>
              <a:ext uri="{FF2B5EF4-FFF2-40B4-BE49-F238E27FC236}">
                <a16:creationId xmlns:a16="http://schemas.microsoft.com/office/drawing/2014/main" id="{4A9E2D96-65B8-F767-C79B-7536DD68D61B}"/>
              </a:ext>
            </a:extLst>
          </p:cNvPr>
          <p:cNvSpPr/>
          <p:nvPr/>
        </p:nvSpPr>
        <p:spPr>
          <a:xfrm>
            <a:off x="800693" y="1745890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</a:t>
            </a:r>
            <a:r>
              <a:rPr kumimoji="1" lang="en-US" altLang="ja-JP" sz="12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Prescale</a:t>
            </a:r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36" name="テキスト ボックス 135">
            <a:extLst>
              <a:ext uri="{FF2B5EF4-FFF2-40B4-BE49-F238E27FC236}">
                <a16:creationId xmlns:a16="http://schemas.microsoft.com/office/drawing/2014/main" id="{EE1403CC-2D21-B559-E8F1-DC7DA09FF039}"/>
              </a:ext>
            </a:extLst>
          </p:cNvPr>
          <p:cNvSpPr txBox="1"/>
          <p:nvPr/>
        </p:nvSpPr>
        <p:spPr>
          <a:xfrm>
            <a:off x="2593633" y="1690384"/>
            <a:ext cx="3097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I2C </a:t>
            </a:r>
            <a:r>
              <a:rPr lang="en-US" altLang="ja-JP" sz="1100" b="1" dirty="0" err="1">
                <a:latin typeface="Meirio"/>
              </a:rPr>
              <a:t>Prescale</a:t>
            </a:r>
            <a:r>
              <a:rPr lang="en-US" altLang="ja-JP" sz="1100" b="1" dirty="0">
                <a:latin typeface="Meirio"/>
              </a:rPr>
              <a:t>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{CLKPSC[15:0]}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0EA252CD-BA3E-2624-DBE0-6C2F02AF3EFF}"/>
              </a:ext>
            </a:extLst>
          </p:cNvPr>
          <p:cNvCxnSpPr>
            <a:cxnSpLocks/>
          </p:cNvCxnSpPr>
          <p:nvPr/>
        </p:nvCxnSpPr>
        <p:spPr>
          <a:xfrm>
            <a:off x="2613614" y="1745886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8FDEF524-11A1-3E90-48E0-30102D15FC3A}"/>
              </a:ext>
            </a:extLst>
          </p:cNvPr>
          <p:cNvCxnSpPr/>
          <p:nvPr/>
        </p:nvCxnSpPr>
        <p:spPr>
          <a:xfrm>
            <a:off x="1594407" y="222056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BC4B3A9C-8212-DBA1-F407-485CBD1681A5}"/>
              </a:ext>
            </a:extLst>
          </p:cNvPr>
          <p:cNvCxnSpPr>
            <a:cxnSpLocks/>
          </p:cNvCxnSpPr>
          <p:nvPr/>
        </p:nvCxnSpPr>
        <p:spPr>
          <a:xfrm>
            <a:off x="248328" y="2404675"/>
            <a:ext cx="13338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矢印コネクタ 140">
            <a:extLst>
              <a:ext uri="{FF2B5EF4-FFF2-40B4-BE49-F238E27FC236}">
                <a16:creationId xmlns:a16="http://schemas.microsoft.com/office/drawing/2014/main" id="{A36B9DF2-D88D-C8CC-7C1A-5907E632F643}"/>
              </a:ext>
            </a:extLst>
          </p:cNvPr>
          <p:cNvCxnSpPr>
            <a:cxnSpLocks/>
          </p:cNvCxnSpPr>
          <p:nvPr/>
        </p:nvCxnSpPr>
        <p:spPr>
          <a:xfrm flipV="1">
            <a:off x="248327" y="1095335"/>
            <a:ext cx="0" cy="13093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AFD7563E-1758-95E0-E547-B9D72A6039BA}"/>
              </a:ext>
            </a:extLst>
          </p:cNvPr>
          <p:cNvCxnSpPr>
            <a:cxnSpLocks/>
          </p:cNvCxnSpPr>
          <p:nvPr/>
        </p:nvCxnSpPr>
        <p:spPr>
          <a:xfrm>
            <a:off x="1585982" y="3213938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フローチャート: 判断 2">
            <a:extLst>
              <a:ext uri="{FF2B5EF4-FFF2-40B4-BE49-F238E27FC236}">
                <a16:creationId xmlns:a16="http://schemas.microsoft.com/office/drawing/2014/main" id="{2A06FAE3-2BA4-7F7A-6FBD-6B6AA8A5A609}"/>
              </a:ext>
            </a:extLst>
          </p:cNvPr>
          <p:cNvSpPr/>
          <p:nvPr/>
        </p:nvSpPr>
        <p:spPr>
          <a:xfrm>
            <a:off x="654362" y="2639431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4A40AB96-8E79-BE2D-155D-223C09D701BA}"/>
              </a:ext>
            </a:extLst>
          </p:cNvPr>
          <p:cNvSpPr/>
          <p:nvPr/>
        </p:nvSpPr>
        <p:spPr>
          <a:xfrm>
            <a:off x="667100" y="2817894"/>
            <a:ext cx="184672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Change the access count for I2C access?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4D1D1AC5-C011-2482-7662-2DD22F91D91B}"/>
              </a:ext>
            </a:extLst>
          </p:cNvPr>
          <p:cNvCxnSpPr>
            <a:cxnSpLocks/>
          </p:cNvCxnSpPr>
          <p:nvPr/>
        </p:nvCxnSpPr>
        <p:spPr>
          <a:xfrm flipH="1">
            <a:off x="248327" y="2927010"/>
            <a:ext cx="41877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064ACE7-1BB1-67FD-292D-C7960DB1579C}"/>
              </a:ext>
            </a:extLst>
          </p:cNvPr>
          <p:cNvSpPr txBox="1"/>
          <p:nvPr/>
        </p:nvSpPr>
        <p:spPr>
          <a:xfrm>
            <a:off x="1103931" y="3238660"/>
            <a:ext cx="50692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8538E470-B9D1-64ED-EC29-0F18D6B0463F}"/>
              </a:ext>
            </a:extLst>
          </p:cNvPr>
          <p:cNvSpPr txBox="1"/>
          <p:nvPr/>
        </p:nvSpPr>
        <p:spPr>
          <a:xfrm>
            <a:off x="203573" y="2700300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AA71573-B620-F0F8-ECC0-AB03D590CADD}"/>
              </a:ext>
            </a:extLst>
          </p:cNvPr>
          <p:cNvSpPr/>
          <p:nvPr/>
        </p:nvSpPr>
        <p:spPr>
          <a:xfrm>
            <a:off x="800693" y="357756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 Count Setting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2E9335C-E11D-B31F-C7F1-5B51ED6EC364}"/>
              </a:ext>
            </a:extLst>
          </p:cNvPr>
          <p:cNvSpPr txBox="1"/>
          <p:nvPr/>
        </p:nvSpPr>
        <p:spPr>
          <a:xfrm>
            <a:off x="2593633" y="3522060"/>
            <a:ext cx="3097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I2C Access Count Setting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{I2CACCCNT[7:0]}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2E700D7C-0CC7-096E-519A-CC1197AE8D9A}"/>
              </a:ext>
            </a:extLst>
          </p:cNvPr>
          <p:cNvCxnSpPr>
            <a:cxnSpLocks/>
          </p:cNvCxnSpPr>
          <p:nvPr/>
        </p:nvCxnSpPr>
        <p:spPr>
          <a:xfrm>
            <a:off x="2613614" y="357756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C4C1449B-460E-D974-5A5C-4FC592C7E256}"/>
              </a:ext>
            </a:extLst>
          </p:cNvPr>
          <p:cNvCxnSpPr/>
          <p:nvPr/>
        </p:nvCxnSpPr>
        <p:spPr>
          <a:xfrm>
            <a:off x="1594407" y="405224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E226447A-FAAA-62F4-A1E4-6707CDD1427A}"/>
              </a:ext>
            </a:extLst>
          </p:cNvPr>
          <p:cNvCxnSpPr>
            <a:cxnSpLocks/>
          </p:cNvCxnSpPr>
          <p:nvPr/>
        </p:nvCxnSpPr>
        <p:spPr>
          <a:xfrm>
            <a:off x="248328" y="4236351"/>
            <a:ext cx="133382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1A391302-088D-B617-8624-F03E95343A2F}"/>
              </a:ext>
            </a:extLst>
          </p:cNvPr>
          <p:cNvCxnSpPr>
            <a:cxnSpLocks/>
          </p:cNvCxnSpPr>
          <p:nvPr/>
        </p:nvCxnSpPr>
        <p:spPr>
          <a:xfrm flipV="1">
            <a:off x="248327" y="2927011"/>
            <a:ext cx="0" cy="130934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B316F05D-359B-7642-02C6-46CA21DAEC7C}"/>
              </a:ext>
            </a:extLst>
          </p:cNvPr>
          <p:cNvCxnSpPr/>
          <p:nvPr/>
        </p:nvCxnSpPr>
        <p:spPr>
          <a:xfrm>
            <a:off x="1594407" y="4967469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F796DEFE-2927-2FA5-494E-A0FD861AA120}"/>
              </a:ext>
            </a:extLst>
          </p:cNvPr>
          <p:cNvSpPr/>
          <p:nvPr/>
        </p:nvSpPr>
        <p:spPr>
          <a:xfrm>
            <a:off x="10241280" y="217305"/>
            <a:ext cx="1658424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19532D7-DE95-9464-0BA0-5F0E68DE8939}"/>
              </a:ext>
            </a:extLst>
          </p:cNvPr>
          <p:cNvSpPr/>
          <p:nvPr/>
        </p:nvSpPr>
        <p:spPr>
          <a:xfrm>
            <a:off x="10241280" y="797230"/>
            <a:ext cx="1658425" cy="47702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 </a:t>
            </a:r>
          </a:p>
          <a:p>
            <a:pPr algn="ctr"/>
            <a:r>
              <a:rPr lang="en-US" altLang="ja-JP" sz="10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932EC81F-7548-BBDE-A6EA-B15D17917041}"/>
              </a:ext>
            </a:extLst>
          </p:cNvPr>
          <p:cNvSpPr/>
          <p:nvPr/>
        </p:nvSpPr>
        <p:spPr>
          <a:xfrm>
            <a:off x="6592709" y="1546374"/>
            <a:ext cx="1584173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Mode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7D80BA53-5118-5880-3C3E-D70174FCBAAB}"/>
              </a:ext>
            </a:extLst>
          </p:cNvPr>
          <p:cNvSpPr txBox="1"/>
          <p:nvPr/>
        </p:nvSpPr>
        <p:spPr>
          <a:xfrm>
            <a:off x="8520326" y="1515580"/>
            <a:ext cx="3097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7.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0x00280000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50A9BA6-5DF2-0C33-E22D-E0651BF4FC90}"/>
              </a:ext>
            </a:extLst>
          </p:cNvPr>
          <p:cNvCxnSpPr>
            <a:cxnSpLocks/>
          </p:cNvCxnSpPr>
          <p:nvPr/>
        </p:nvCxnSpPr>
        <p:spPr>
          <a:xfrm>
            <a:off x="8540307" y="157108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7C938306-AAD6-8505-07CB-59F7B5C433F0}"/>
              </a:ext>
            </a:extLst>
          </p:cNvPr>
          <p:cNvCxnSpPr/>
          <p:nvPr/>
        </p:nvCxnSpPr>
        <p:spPr>
          <a:xfrm>
            <a:off x="7386423" y="2072498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5F8C2AA-4F8E-9592-CB77-ACC3B4082125}"/>
              </a:ext>
            </a:extLst>
          </p:cNvPr>
          <p:cNvSpPr/>
          <p:nvPr/>
        </p:nvSpPr>
        <p:spPr>
          <a:xfrm>
            <a:off x="6591081" y="3442293"/>
            <a:ext cx="1584173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Period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822DA779-7E22-7D40-4573-3E5DC19A2820}"/>
              </a:ext>
            </a:extLst>
          </p:cNvPr>
          <p:cNvSpPr txBox="1"/>
          <p:nvPr/>
        </p:nvSpPr>
        <p:spPr>
          <a:xfrm>
            <a:off x="8518698" y="3386787"/>
            <a:ext cx="35476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9.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1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HITCOMP1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3CACE984-5FFA-10B6-36E2-42F7C00E6DF2}"/>
              </a:ext>
            </a:extLst>
          </p:cNvPr>
          <p:cNvCxnSpPr>
            <a:cxnSpLocks/>
          </p:cNvCxnSpPr>
          <p:nvPr/>
        </p:nvCxnSpPr>
        <p:spPr>
          <a:xfrm>
            <a:off x="8538679" y="3442289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9DB20EFF-69A2-24B9-F7FB-FF80AE71C8A3}"/>
              </a:ext>
            </a:extLst>
          </p:cNvPr>
          <p:cNvCxnSpPr/>
          <p:nvPr/>
        </p:nvCxnSpPr>
        <p:spPr>
          <a:xfrm>
            <a:off x="7384795" y="3956061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1B8076DD-05EF-FBF4-D634-7DC21E4A3DDC}"/>
              </a:ext>
            </a:extLst>
          </p:cNvPr>
          <p:cNvSpPr/>
          <p:nvPr/>
        </p:nvSpPr>
        <p:spPr>
          <a:xfrm>
            <a:off x="6592709" y="2486816"/>
            <a:ext cx="1584173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</a:t>
            </a:r>
            <a:r>
              <a:rPr kumimoji="1" lang="en-US" altLang="ja-JP" sz="1100" dirty="0" err="1">
                <a:latin typeface="メイリオ" panose="020B0604030504040204" pitchFamily="50" charset="-128"/>
                <a:ea typeface="メイリオ" panose="020B0604030504040204" pitchFamily="50" charset="-128"/>
              </a:rPr>
              <a:t>Prescale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AE37C05F-21A7-052C-5FE6-579AD3604375}"/>
              </a:ext>
            </a:extLst>
          </p:cNvPr>
          <p:cNvSpPr txBox="1"/>
          <p:nvPr/>
        </p:nvSpPr>
        <p:spPr>
          <a:xfrm>
            <a:off x="8520326" y="2431310"/>
            <a:ext cx="3097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8.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</a:t>
            </a:r>
            <a:r>
              <a:rPr lang="en-US" altLang="ja-JP" sz="1100" b="1" dirty="0" err="1">
                <a:latin typeface="Meirio"/>
              </a:rPr>
              <a:t>Prescaler</a:t>
            </a:r>
            <a:r>
              <a:rPr lang="en-US" altLang="ja-JP" sz="1100" b="1" dirty="0">
                <a:latin typeface="Meirio"/>
              </a:rPr>
              <a:t>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HITPSC</a:t>
            </a:r>
            <a:r>
              <a:rPr lang="en-US" altLang="ja-JP" sz="1100" dirty="0">
                <a:latin typeface="Meirio"/>
              </a:rPr>
              <a:t>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70346D16-13EA-8B6D-5FFC-D45B20E2EB2A}"/>
              </a:ext>
            </a:extLst>
          </p:cNvPr>
          <p:cNvCxnSpPr>
            <a:cxnSpLocks/>
          </p:cNvCxnSpPr>
          <p:nvPr/>
        </p:nvCxnSpPr>
        <p:spPr>
          <a:xfrm>
            <a:off x="8540307" y="248681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B80E9A5B-E117-ACAE-C751-02F44A6469F2}"/>
              </a:ext>
            </a:extLst>
          </p:cNvPr>
          <p:cNvCxnSpPr/>
          <p:nvPr/>
        </p:nvCxnSpPr>
        <p:spPr>
          <a:xfrm>
            <a:off x="7386423" y="3012940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CDF1B25-B404-D43D-0600-09D843B8F9AB}"/>
              </a:ext>
            </a:extLst>
          </p:cNvPr>
          <p:cNvSpPr/>
          <p:nvPr/>
        </p:nvSpPr>
        <p:spPr>
          <a:xfrm>
            <a:off x="6456404" y="4396818"/>
            <a:ext cx="1853526" cy="544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Data </a:t>
            </a:r>
            <a:r>
              <a:rPr lang="en-US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cquisition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Timing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74C1FFAC-DDF1-DFF0-2629-3D2F391389A2}"/>
              </a:ext>
            </a:extLst>
          </p:cNvPr>
          <p:cNvSpPr txBox="1"/>
          <p:nvPr/>
        </p:nvSpPr>
        <p:spPr>
          <a:xfrm>
            <a:off x="8518698" y="4341312"/>
            <a:ext cx="35476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10.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2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HITCOMP2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DA1C4B0E-038E-6BF5-CB1D-C36BE825C3B7}"/>
              </a:ext>
            </a:extLst>
          </p:cNvPr>
          <p:cNvCxnSpPr>
            <a:cxnSpLocks/>
          </p:cNvCxnSpPr>
          <p:nvPr/>
        </p:nvCxnSpPr>
        <p:spPr>
          <a:xfrm>
            <a:off x="8538679" y="4396814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0FBAFFCE-1DA5-9F9F-D5BF-F86AC66DF537}"/>
              </a:ext>
            </a:extLst>
          </p:cNvPr>
          <p:cNvCxnSpPr/>
          <p:nvPr/>
        </p:nvCxnSpPr>
        <p:spPr>
          <a:xfrm>
            <a:off x="7414444" y="4941476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2">
            <a:extLst>
              <a:ext uri="{FF2B5EF4-FFF2-40B4-BE49-F238E27FC236}">
                <a16:creationId xmlns:a16="http://schemas.microsoft.com/office/drawing/2014/main" id="{05C4750E-1F3A-4292-21F1-BFA4D7A5BB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53689"/>
            <a:ext cx="17634" cy="63488"/>
          </a:xfrm>
          <a:prstGeom prst="rect">
            <a:avLst/>
          </a:prstGeom>
          <a:solidFill>
            <a:srgbClr val="F8F9FA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-14283" rIns="0" bIns="-14283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ja-JP" altLang="ja-JP" sz="600" dirty="0"/>
              <a:t> </a:t>
            </a:r>
            <a:endParaRPr lang="ja-JP" altLang="ja-JP" dirty="0">
              <a:latin typeface="Arial" panose="020B0604020202020204" pitchFamily="34" charset="0"/>
            </a:endParaRPr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5D1FFD58-F673-30AE-2D10-977CF59A3A50}"/>
              </a:ext>
            </a:extLst>
          </p:cNvPr>
          <p:cNvSpPr/>
          <p:nvPr/>
        </p:nvSpPr>
        <p:spPr>
          <a:xfrm>
            <a:off x="6456404" y="5381035"/>
            <a:ext cx="1853526" cy="54465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 Data </a:t>
            </a:r>
            <a:r>
              <a:rPr lang="en-US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r>
              <a:rPr lang="ja-JP" altLang="ja-JP" sz="1100" dirty="0">
                <a:solidFill>
                  <a:srgbClr val="202124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cquisition </a:t>
            </a:r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 Timing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729BB37-3565-3117-87CD-162C2B4CAC47}"/>
              </a:ext>
            </a:extLst>
          </p:cNvPr>
          <p:cNvSpPr txBox="1"/>
          <p:nvPr/>
        </p:nvSpPr>
        <p:spPr>
          <a:xfrm>
            <a:off x="8518698" y="5325529"/>
            <a:ext cx="3547675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Hardware Interrupt Timer Output Compare Register 3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</a:t>
            </a:r>
            <a:r>
              <a:rPr lang="en-US" altLang="ja-JP" sz="1100" dirty="0">
                <a:solidFill>
                  <a:srgbClr val="24292F"/>
                </a:solidFill>
                <a:latin typeface="-apple-system"/>
              </a:rPr>
              <a:t>HITCOMP3</a:t>
            </a:r>
            <a:r>
              <a:rPr lang="en-US" altLang="ja-JP" sz="1100" dirty="0">
                <a:latin typeface="Meirio"/>
              </a:rPr>
              <a:t>[31:0]}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E5FB38D4-9388-A9A0-F925-B04F0832E3BE}"/>
              </a:ext>
            </a:extLst>
          </p:cNvPr>
          <p:cNvCxnSpPr>
            <a:cxnSpLocks/>
          </p:cNvCxnSpPr>
          <p:nvPr/>
        </p:nvCxnSpPr>
        <p:spPr>
          <a:xfrm>
            <a:off x="8538679" y="5381031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2A9AF827-8081-919C-EF47-07AD202A4E63}"/>
              </a:ext>
            </a:extLst>
          </p:cNvPr>
          <p:cNvCxnSpPr/>
          <p:nvPr/>
        </p:nvCxnSpPr>
        <p:spPr>
          <a:xfrm>
            <a:off x="7414444" y="5925693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正方形/長方形 74">
            <a:extLst>
              <a:ext uri="{FF2B5EF4-FFF2-40B4-BE49-F238E27FC236}">
                <a16:creationId xmlns:a16="http://schemas.microsoft.com/office/drawing/2014/main" id="{0E4CB88D-6898-57D3-E67D-71C29D7D4C90}"/>
              </a:ext>
            </a:extLst>
          </p:cNvPr>
          <p:cNvSpPr/>
          <p:nvPr/>
        </p:nvSpPr>
        <p:spPr>
          <a:xfrm>
            <a:off x="6622358" y="6365251"/>
            <a:ext cx="1584173" cy="48033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Monitoring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Enable Setting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2FE8BE10-EE85-47C9-8AAC-5326365840C9}"/>
              </a:ext>
            </a:extLst>
          </p:cNvPr>
          <p:cNvSpPr txBox="1"/>
          <p:nvPr/>
        </p:nvSpPr>
        <p:spPr>
          <a:xfrm>
            <a:off x="8512303" y="6299718"/>
            <a:ext cx="3562286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</a:t>
            </a:r>
            <a:r>
              <a:rPr lang="it-IT" altLang="ja-JP" sz="1100" b="1" dirty="0">
                <a:latin typeface="Meirio"/>
              </a:rPr>
              <a:t>Health Monitoring Access Control Register</a:t>
            </a:r>
            <a:endParaRPr lang="en-US" altLang="ja-JP" sz="1100" b="1" dirty="0">
              <a:latin typeface="Meirio"/>
            </a:endParaRP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Data:0x0000001F</a:t>
            </a:r>
          </a:p>
        </p:txBody>
      </p:sp>
      <p:cxnSp>
        <p:nvCxnSpPr>
          <p:cNvPr id="77" name="直線コネクタ 76">
            <a:extLst>
              <a:ext uri="{FF2B5EF4-FFF2-40B4-BE49-F238E27FC236}">
                <a16:creationId xmlns:a16="http://schemas.microsoft.com/office/drawing/2014/main" id="{CD24D145-2E27-261B-D6B3-EDB49B4F668F}"/>
              </a:ext>
            </a:extLst>
          </p:cNvPr>
          <p:cNvCxnSpPr>
            <a:cxnSpLocks/>
          </p:cNvCxnSpPr>
          <p:nvPr/>
        </p:nvCxnSpPr>
        <p:spPr>
          <a:xfrm>
            <a:off x="8538679" y="6365251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ADFADD6B-E23E-93FE-5EB4-02ED7517B96F}"/>
              </a:ext>
            </a:extLst>
          </p:cNvPr>
          <p:cNvCxnSpPr/>
          <p:nvPr/>
        </p:nvCxnSpPr>
        <p:spPr>
          <a:xfrm>
            <a:off x="7386423" y="684227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8233581C-6586-26E5-34F4-703AF9297E87}"/>
              </a:ext>
            </a:extLst>
          </p:cNvPr>
          <p:cNvSpPr/>
          <p:nvPr/>
        </p:nvSpPr>
        <p:spPr>
          <a:xfrm>
            <a:off x="6592709" y="7261196"/>
            <a:ext cx="1584173" cy="514967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Hardware Interrupt Timer Enable Setting</a:t>
            </a:r>
            <a:endParaRPr lang="en-US" altLang="ja-JP" sz="11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4B6C58AC-DBCF-FA85-220B-97D3414C11D0}"/>
              </a:ext>
            </a:extLst>
          </p:cNvPr>
          <p:cNvSpPr txBox="1"/>
          <p:nvPr/>
        </p:nvSpPr>
        <p:spPr>
          <a:xfrm>
            <a:off x="8520326" y="7205690"/>
            <a:ext cx="309711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Timer Enable Control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0x00000002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83" name="直線コネクタ 82">
            <a:extLst>
              <a:ext uri="{FF2B5EF4-FFF2-40B4-BE49-F238E27FC236}">
                <a16:creationId xmlns:a16="http://schemas.microsoft.com/office/drawing/2014/main" id="{A57BE771-8C32-BF28-4187-7ED472D4157A}"/>
              </a:ext>
            </a:extLst>
          </p:cNvPr>
          <p:cNvCxnSpPr>
            <a:cxnSpLocks/>
          </p:cNvCxnSpPr>
          <p:nvPr/>
        </p:nvCxnSpPr>
        <p:spPr>
          <a:xfrm>
            <a:off x="8540307" y="726119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直線矢印コネクタ 84">
            <a:extLst>
              <a:ext uri="{FF2B5EF4-FFF2-40B4-BE49-F238E27FC236}">
                <a16:creationId xmlns:a16="http://schemas.microsoft.com/office/drawing/2014/main" id="{193443A5-B4AE-69AB-78F3-A3D43DF1DBCB}"/>
              </a:ext>
            </a:extLst>
          </p:cNvPr>
          <p:cNvCxnSpPr>
            <a:cxnSpLocks/>
          </p:cNvCxnSpPr>
          <p:nvPr/>
        </p:nvCxnSpPr>
        <p:spPr>
          <a:xfrm flipH="1">
            <a:off x="5754579" y="8676352"/>
            <a:ext cx="1636920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7B8A2582-58D3-46CF-96F1-F18675D8E4B1}"/>
              </a:ext>
            </a:extLst>
          </p:cNvPr>
          <p:cNvCxnSpPr>
            <a:cxnSpLocks/>
            <a:endCxn id="87" idx="0"/>
          </p:cNvCxnSpPr>
          <p:nvPr/>
        </p:nvCxnSpPr>
        <p:spPr>
          <a:xfrm>
            <a:off x="5764030" y="8681218"/>
            <a:ext cx="0" cy="85977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判断 86">
            <a:extLst>
              <a:ext uri="{FF2B5EF4-FFF2-40B4-BE49-F238E27FC236}">
                <a16:creationId xmlns:a16="http://schemas.microsoft.com/office/drawing/2014/main" id="{9DD83CBD-779B-EC2A-ADCA-B3E158D0C203}"/>
              </a:ext>
            </a:extLst>
          </p:cNvPr>
          <p:cNvSpPr/>
          <p:nvPr/>
        </p:nvSpPr>
        <p:spPr>
          <a:xfrm>
            <a:off x="4827929" y="9540991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E800C1E4-EC39-982A-F824-F57C4BC2D9CD}"/>
              </a:ext>
            </a:extLst>
          </p:cNvPr>
          <p:cNvSpPr/>
          <p:nvPr/>
        </p:nvSpPr>
        <p:spPr>
          <a:xfrm>
            <a:off x="4873201" y="9762934"/>
            <a:ext cx="1796974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 Measurement Wait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58821422-C443-00CB-24C6-8E522B0E2C49}"/>
              </a:ext>
            </a:extLst>
          </p:cNvPr>
          <p:cNvCxnSpPr>
            <a:cxnSpLocks/>
          </p:cNvCxnSpPr>
          <p:nvPr/>
        </p:nvCxnSpPr>
        <p:spPr>
          <a:xfrm>
            <a:off x="1710186" y="9828441"/>
            <a:ext cx="0" cy="420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線矢印コネクタ 89">
            <a:extLst>
              <a:ext uri="{FF2B5EF4-FFF2-40B4-BE49-F238E27FC236}">
                <a16:creationId xmlns:a16="http://schemas.microsoft.com/office/drawing/2014/main" id="{E5853B8A-680E-5746-C08F-1007D4200036}"/>
              </a:ext>
            </a:extLst>
          </p:cNvPr>
          <p:cNvCxnSpPr>
            <a:cxnSpLocks/>
          </p:cNvCxnSpPr>
          <p:nvPr/>
        </p:nvCxnSpPr>
        <p:spPr>
          <a:xfrm flipH="1">
            <a:off x="1697931" y="9828441"/>
            <a:ext cx="312999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470F2629-8666-406B-ABA6-B3C8C41E8B95}"/>
              </a:ext>
            </a:extLst>
          </p:cNvPr>
          <p:cNvSpPr txBox="1"/>
          <p:nvPr/>
        </p:nvSpPr>
        <p:spPr>
          <a:xfrm>
            <a:off x="2729394" y="10219250"/>
            <a:ext cx="4296599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14.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VDD_1V0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VDD_1V0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VDD_1V8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VDD_1V8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VDD_3V3_SYS_A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VDD_3V3_SYS_A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VDD_3V3_SYS_B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VDD_3V3_SYS_B Bus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VDD_3V3_IO Shunt Voltage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VDD_3V3_IO Bus Voltage Monitor Register</a:t>
            </a:r>
          </a:p>
        </p:txBody>
      </p: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C363FD25-65B4-B56F-5170-23A097D2E718}"/>
              </a:ext>
            </a:extLst>
          </p:cNvPr>
          <p:cNvCxnSpPr>
            <a:cxnSpLocks/>
          </p:cNvCxnSpPr>
          <p:nvPr/>
        </p:nvCxnSpPr>
        <p:spPr>
          <a:xfrm>
            <a:off x="2755770" y="10289312"/>
            <a:ext cx="0" cy="2105640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CE4C4CB-A37E-D098-8149-9A43C261787B}"/>
              </a:ext>
            </a:extLst>
          </p:cNvPr>
          <p:cNvCxnSpPr>
            <a:cxnSpLocks/>
          </p:cNvCxnSpPr>
          <p:nvPr/>
        </p:nvCxnSpPr>
        <p:spPr>
          <a:xfrm>
            <a:off x="364107" y="9163930"/>
            <a:ext cx="539047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正方形/長方形 93">
            <a:extLst>
              <a:ext uri="{FF2B5EF4-FFF2-40B4-BE49-F238E27FC236}">
                <a16:creationId xmlns:a16="http://schemas.microsoft.com/office/drawing/2014/main" id="{1B677D8D-4931-AD35-A674-89F953851056}"/>
              </a:ext>
            </a:extLst>
          </p:cNvPr>
          <p:cNvSpPr/>
          <p:nvPr/>
        </p:nvSpPr>
        <p:spPr>
          <a:xfrm>
            <a:off x="862938" y="10246795"/>
            <a:ext cx="1691240" cy="835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Measurement Data Read</a:t>
            </a: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2934DEE3-780F-0916-2BCF-D2EF6C92CB7A}"/>
              </a:ext>
            </a:extLst>
          </p:cNvPr>
          <p:cNvCxnSpPr>
            <a:cxnSpLocks/>
          </p:cNvCxnSpPr>
          <p:nvPr/>
        </p:nvCxnSpPr>
        <p:spPr>
          <a:xfrm>
            <a:off x="7687475" y="9828441"/>
            <a:ext cx="0" cy="42028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直線矢印コネクタ 96">
            <a:extLst>
              <a:ext uri="{FF2B5EF4-FFF2-40B4-BE49-F238E27FC236}">
                <a16:creationId xmlns:a16="http://schemas.microsoft.com/office/drawing/2014/main" id="{58ACE44B-1844-3585-2BE4-CCA0E4A14383}"/>
              </a:ext>
            </a:extLst>
          </p:cNvPr>
          <p:cNvCxnSpPr>
            <a:cxnSpLocks/>
          </p:cNvCxnSpPr>
          <p:nvPr/>
        </p:nvCxnSpPr>
        <p:spPr>
          <a:xfrm flipH="1">
            <a:off x="6677227" y="9828441"/>
            <a:ext cx="101024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F5CD36C0-C614-8A45-DB46-E1BD378F1521}"/>
              </a:ext>
            </a:extLst>
          </p:cNvPr>
          <p:cNvSpPr txBox="1"/>
          <p:nvPr/>
        </p:nvSpPr>
        <p:spPr>
          <a:xfrm>
            <a:off x="8706683" y="10210602"/>
            <a:ext cx="32519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15.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Temperature1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Temperature2 Monitor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Temperature3 Monitor Register</a:t>
            </a:r>
          </a:p>
        </p:txBody>
      </p:sp>
      <p:cxnSp>
        <p:nvCxnSpPr>
          <p:cNvPr id="100" name="直線コネクタ 99">
            <a:extLst>
              <a:ext uri="{FF2B5EF4-FFF2-40B4-BE49-F238E27FC236}">
                <a16:creationId xmlns:a16="http://schemas.microsoft.com/office/drawing/2014/main" id="{02E7E0C7-9E60-AE2D-9DD5-4D6BC7C08FF7}"/>
              </a:ext>
            </a:extLst>
          </p:cNvPr>
          <p:cNvCxnSpPr>
            <a:cxnSpLocks/>
          </p:cNvCxnSpPr>
          <p:nvPr/>
        </p:nvCxnSpPr>
        <p:spPr>
          <a:xfrm>
            <a:off x="8733059" y="10280664"/>
            <a:ext cx="0" cy="699378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040EFEB2-8CCF-2E58-434D-81258333156B}"/>
              </a:ext>
            </a:extLst>
          </p:cNvPr>
          <p:cNvSpPr/>
          <p:nvPr/>
        </p:nvSpPr>
        <p:spPr>
          <a:xfrm>
            <a:off x="6840227" y="10246795"/>
            <a:ext cx="1691240" cy="835462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 Measurement Data Read</a:t>
            </a:r>
          </a:p>
        </p:txBody>
      </p:sp>
      <p:sp>
        <p:nvSpPr>
          <p:cNvPr id="104" name="テキスト ボックス 103">
            <a:extLst>
              <a:ext uri="{FF2B5EF4-FFF2-40B4-BE49-F238E27FC236}">
                <a16:creationId xmlns:a16="http://schemas.microsoft.com/office/drawing/2014/main" id="{414A8E6A-6B13-7F80-BD6A-4C05769C50CB}"/>
              </a:ext>
            </a:extLst>
          </p:cNvPr>
          <p:cNvSpPr txBox="1"/>
          <p:nvPr/>
        </p:nvSpPr>
        <p:spPr>
          <a:xfrm>
            <a:off x="2686848" y="9460764"/>
            <a:ext cx="2307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Measurement </a:t>
            </a:r>
          </a:p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Wait time expired</a:t>
            </a:r>
            <a:endParaRPr kumimoji="1" lang="ja-JP" altLang="en-US" sz="1050" b="1" i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9267D26F-51D2-A750-F379-A67F0B78FF96}"/>
              </a:ext>
            </a:extLst>
          </p:cNvPr>
          <p:cNvSpPr txBox="1"/>
          <p:nvPr/>
        </p:nvSpPr>
        <p:spPr>
          <a:xfrm>
            <a:off x="6399209" y="9460764"/>
            <a:ext cx="230747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Temperature Measurement </a:t>
            </a:r>
          </a:p>
          <a:p>
            <a:pPr algn="ctr"/>
            <a:r>
              <a:rPr kumimoji="1" lang="en-US" altLang="ja-JP" sz="1050" b="1" i="1" dirty="0">
                <a:solidFill>
                  <a:srgbClr val="00B05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Wait time expired</a:t>
            </a:r>
            <a:endParaRPr kumimoji="1" lang="ja-JP" altLang="en-US" sz="1050" b="1" i="1" dirty="0">
              <a:solidFill>
                <a:srgbClr val="00B05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10" name="直線矢印コネクタ 109">
            <a:extLst>
              <a:ext uri="{FF2B5EF4-FFF2-40B4-BE49-F238E27FC236}">
                <a16:creationId xmlns:a16="http://schemas.microsoft.com/office/drawing/2014/main" id="{344186A2-8FC8-DA46-7EFD-F14682722C43}"/>
              </a:ext>
            </a:extLst>
          </p:cNvPr>
          <p:cNvCxnSpPr>
            <a:cxnSpLocks/>
          </p:cNvCxnSpPr>
          <p:nvPr/>
        </p:nvCxnSpPr>
        <p:spPr>
          <a:xfrm flipV="1">
            <a:off x="364106" y="9163930"/>
            <a:ext cx="0" cy="26170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直線矢印コネクタ 110">
            <a:extLst>
              <a:ext uri="{FF2B5EF4-FFF2-40B4-BE49-F238E27FC236}">
                <a16:creationId xmlns:a16="http://schemas.microsoft.com/office/drawing/2014/main" id="{5326AF4A-AE23-E8A7-1055-86DB51EFE894}"/>
              </a:ext>
            </a:extLst>
          </p:cNvPr>
          <p:cNvCxnSpPr>
            <a:cxnSpLocks/>
          </p:cNvCxnSpPr>
          <p:nvPr/>
        </p:nvCxnSpPr>
        <p:spPr>
          <a:xfrm flipH="1">
            <a:off x="353275" y="11780976"/>
            <a:ext cx="1344656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直線矢印コネクタ 111">
            <a:extLst>
              <a:ext uri="{FF2B5EF4-FFF2-40B4-BE49-F238E27FC236}">
                <a16:creationId xmlns:a16="http://schemas.microsoft.com/office/drawing/2014/main" id="{15EA7C77-051F-9878-61E5-6C1883D839FF}"/>
              </a:ext>
            </a:extLst>
          </p:cNvPr>
          <p:cNvCxnSpPr>
            <a:cxnSpLocks/>
          </p:cNvCxnSpPr>
          <p:nvPr/>
        </p:nvCxnSpPr>
        <p:spPr>
          <a:xfrm flipV="1">
            <a:off x="1706398" y="11082257"/>
            <a:ext cx="0" cy="6987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9F046B77-BE45-A610-98F9-44DFCFA0306E}"/>
              </a:ext>
            </a:extLst>
          </p:cNvPr>
          <p:cNvCxnSpPr>
            <a:cxnSpLocks/>
          </p:cNvCxnSpPr>
          <p:nvPr/>
        </p:nvCxnSpPr>
        <p:spPr>
          <a:xfrm flipV="1">
            <a:off x="11878772" y="9163930"/>
            <a:ext cx="0" cy="261704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C9006EC7-D503-FD10-BDB6-964E5631778C}"/>
              </a:ext>
            </a:extLst>
          </p:cNvPr>
          <p:cNvCxnSpPr>
            <a:cxnSpLocks/>
          </p:cNvCxnSpPr>
          <p:nvPr/>
        </p:nvCxnSpPr>
        <p:spPr>
          <a:xfrm flipH="1">
            <a:off x="7666932" y="11785596"/>
            <a:ext cx="4211841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98D78BA1-9F0E-683C-D4BC-EAD2E106BBCA}"/>
              </a:ext>
            </a:extLst>
          </p:cNvPr>
          <p:cNvCxnSpPr>
            <a:cxnSpLocks/>
          </p:cNvCxnSpPr>
          <p:nvPr/>
        </p:nvCxnSpPr>
        <p:spPr>
          <a:xfrm flipV="1">
            <a:off x="7666931" y="11086877"/>
            <a:ext cx="0" cy="6987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37DE55CE-CCE7-75F3-1495-203602D99903}"/>
              </a:ext>
            </a:extLst>
          </p:cNvPr>
          <p:cNvCxnSpPr>
            <a:cxnSpLocks/>
          </p:cNvCxnSpPr>
          <p:nvPr/>
        </p:nvCxnSpPr>
        <p:spPr>
          <a:xfrm flipH="1">
            <a:off x="5764030" y="9163930"/>
            <a:ext cx="6114742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8AC75FB-7B6B-1497-DA64-E48B83973F7F}"/>
              </a:ext>
            </a:extLst>
          </p:cNvPr>
          <p:cNvCxnSpPr>
            <a:cxnSpLocks/>
          </p:cNvCxnSpPr>
          <p:nvPr/>
        </p:nvCxnSpPr>
        <p:spPr>
          <a:xfrm>
            <a:off x="7387830" y="986218"/>
            <a:ext cx="0" cy="5672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4A5FEF6E-E4E1-7FD3-8E8E-58D3FDF31454}"/>
              </a:ext>
            </a:extLst>
          </p:cNvPr>
          <p:cNvCxnSpPr>
            <a:cxnSpLocks/>
          </p:cNvCxnSpPr>
          <p:nvPr/>
        </p:nvCxnSpPr>
        <p:spPr>
          <a:xfrm flipH="1">
            <a:off x="6108591" y="986218"/>
            <a:ext cx="128376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直線矢印コネクタ 145">
            <a:extLst>
              <a:ext uri="{FF2B5EF4-FFF2-40B4-BE49-F238E27FC236}">
                <a16:creationId xmlns:a16="http://schemas.microsoft.com/office/drawing/2014/main" id="{2CEA9EDC-5CCA-6F92-F5F9-6AC047D26E33}"/>
              </a:ext>
            </a:extLst>
          </p:cNvPr>
          <p:cNvCxnSpPr>
            <a:cxnSpLocks/>
          </p:cNvCxnSpPr>
          <p:nvPr/>
        </p:nvCxnSpPr>
        <p:spPr>
          <a:xfrm flipV="1">
            <a:off x="6108591" y="981515"/>
            <a:ext cx="0" cy="7346212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直線矢印コネクタ 146">
            <a:extLst>
              <a:ext uri="{FF2B5EF4-FFF2-40B4-BE49-F238E27FC236}">
                <a16:creationId xmlns:a16="http://schemas.microsoft.com/office/drawing/2014/main" id="{CA351304-0FD5-C6F1-44CD-F98C6394E94C}"/>
              </a:ext>
            </a:extLst>
          </p:cNvPr>
          <p:cNvCxnSpPr>
            <a:cxnSpLocks/>
          </p:cNvCxnSpPr>
          <p:nvPr/>
        </p:nvCxnSpPr>
        <p:spPr>
          <a:xfrm flipH="1">
            <a:off x="1582153" y="8327727"/>
            <a:ext cx="452643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直線矢印コネクタ 149">
            <a:extLst>
              <a:ext uri="{FF2B5EF4-FFF2-40B4-BE49-F238E27FC236}">
                <a16:creationId xmlns:a16="http://schemas.microsoft.com/office/drawing/2014/main" id="{D37534DA-EEAF-A110-F48C-4A4BF0539C81}"/>
              </a:ext>
            </a:extLst>
          </p:cNvPr>
          <p:cNvCxnSpPr>
            <a:cxnSpLocks/>
          </p:cNvCxnSpPr>
          <p:nvPr/>
        </p:nvCxnSpPr>
        <p:spPr>
          <a:xfrm>
            <a:off x="7384795" y="7772865"/>
            <a:ext cx="0" cy="903487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F153A80A-7754-F57E-B0B7-D6D04BCBC558}"/>
              </a:ext>
            </a:extLst>
          </p:cNvPr>
          <p:cNvCxnSpPr>
            <a:cxnSpLocks/>
          </p:cNvCxnSpPr>
          <p:nvPr/>
        </p:nvCxnSpPr>
        <p:spPr>
          <a:xfrm>
            <a:off x="1594407" y="7752679"/>
            <a:ext cx="0" cy="575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3270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正方形/長方形 100">
            <a:extLst>
              <a:ext uri="{FF2B5EF4-FFF2-40B4-BE49-F238E27FC236}">
                <a16:creationId xmlns:a16="http://schemas.microsoft.com/office/drawing/2014/main" id="{73D0A5F1-FB52-3E46-B66B-007C10693CBA}"/>
              </a:ext>
            </a:extLst>
          </p:cNvPr>
          <p:cNvSpPr/>
          <p:nvPr/>
        </p:nvSpPr>
        <p:spPr>
          <a:xfrm>
            <a:off x="5037273" y="2179477"/>
            <a:ext cx="2994709" cy="496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02BB617-0DB0-DC11-E96A-F519E65FB7C4}"/>
              </a:ext>
            </a:extLst>
          </p:cNvPr>
          <p:cNvSpPr/>
          <p:nvPr/>
        </p:nvSpPr>
        <p:spPr>
          <a:xfrm>
            <a:off x="8281720" y="2174397"/>
            <a:ext cx="754616" cy="514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grpSp>
        <p:nvGrpSpPr>
          <p:cNvPr id="150" name="グループ化 149">
            <a:extLst>
              <a:ext uri="{FF2B5EF4-FFF2-40B4-BE49-F238E27FC236}">
                <a16:creationId xmlns:a16="http://schemas.microsoft.com/office/drawing/2014/main" id="{B812F4CD-3B31-CB68-C407-892F9D17073E}"/>
              </a:ext>
            </a:extLst>
          </p:cNvPr>
          <p:cNvGrpSpPr/>
          <p:nvPr/>
        </p:nvGrpSpPr>
        <p:grpSpPr>
          <a:xfrm>
            <a:off x="9516971" y="2163961"/>
            <a:ext cx="505851" cy="524567"/>
            <a:chOff x="9516971" y="2163961"/>
            <a:chExt cx="476163" cy="524567"/>
          </a:xfrm>
        </p:grpSpPr>
        <p:sp>
          <p:nvSpPr>
            <p:cNvPr id="386" name="正方形/長方形 385">
              <a:extLst>
                <a:ext uri="{FF2B5EF4-FFF2-40B4-BE49-F238E27FC236}">
                  <a16:creationId xmlns:a16="http://schemas.microsoft.com/office/drawing/2014/main" id="{F41E7871-ED8E-6412-7678-79B791A9E467}"/>
                </a:ext>
              </a:extLst>
            </p:cNvPr>
            <p:cNvSpPr/>
            <p:nvPr/>
          </p:nvSpPr>
          <p:spPr>
            <a:xfrm>
              <a:off x="9516971" y="2175653"/>
              <a:ext cx="476163" cy="49609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2225">
              <a:solidFill>
                <a:schemeClr val="accent2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lIns="36000" tIns="72000" rIns="36000" rtlCol="0" anchor="ctr"/>
            <a:lstStyle/>
            <a:p>
              <a:pPr algn="ctr">
                <a:lnSpc>
                  <a:spcPts val="1200"/>
                </a:lnSpc>
              </a:pPr>
              <a:endParaRPr kumimoji="1" lang="ja-JP" altLang="en-US" sz="1050" dirty="0"/>
            </a:p>
          </p:txBody>
        </p:sp>
        <p:cxnSp>
          <p:nvCxnSpPr>
            <p:cNvPr id="146" name="直線コネクタ 145">
              <a:extLst>
                <a:ext uri="{FF2B5EF4-FFF2-40B4-BE49-F238E27FC236}">
                  <a16:creationId xmlns:a16="http://schemas.microsoft.com/office/drawing/2014/main" id="{79518D01-8509-6BCC-CF27-CAAF1383799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984905" y="2163961"/>
              <a:ext cx="0" cy="524567"/>
            </a:xfrm>
            <a:prstGeom prst="line">
              <a:avLst/>
            </a:prstGeom>
            <a:ln w="381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C0CF029-09EB-AA06-BBB7-B27687CBD85F}"/>
              </a:ext>
            </a:extLst>
          </p:cNvPr>
          <p:cNvSpPr/>
          <p:nvPr/>
        </p:nvSpPr>
        <p:spPr>
          <a:xfrm>
            <a:off x="558911" y="2179477"/>
            <a:ext cx="2994709" cy="49609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050" dirty="0"/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C2C8AB21-B349-B4EC-FF5F-143257EEE127}"/>
              </a:ext>
            </a:extLst>
          </p:cNvPr>
          <p:cNvSpPr/>
          <p:nvPr/>
        </p:nvSpPr>
        <p:spPr>
          <a:xfrm>
            <a:off x="3803358" y="2174397"/>
            <a:ext cx="754616" cy="5141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endParaRPr kumimoji="1" lang="ja-JP" altLang="en-US" sz="14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E27103B0-FE89-5700-34DB-3E17403CD83E}"/>
              </a:ext>
            </a:extLst>
          </p:cNvPr>
          <p:cNvSpPr txBox="1"/>
          <p:nvPr/>
        </p:nvSpPr>
        <p:spPr>
          <a:xfrm>
            <a:off x="893674" y="3000895"/>
            <a:ext cx="228112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 </a:t>
            </a:r>
          </a:p>
          <a:p>
            <a:pPr algn="ctr"/>
            <a:r>
              <a:rPr lang="en-US" altLang="ja-JP" sz="105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 </a:t>
            </a:r>
          </a:p>
          <a:p>
            <a:pPr algn="ctr"/>
            <a:r>
              <a:rPr lang="en-US" altLang="ja-JP" sz="105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1/2</a:t>
            </a:r>
          </a:p>
        </p:txBody>
      </p:sp>
      <p:cxnSp>
        <p:nvCxnSpPr>
          <p:cNvPr id="25" name="直線コネクタ 24">
            <a:extLst>
              <a:ext uri="{FF2B5EF4-FFF2-40B4-BE49-F238E27FC236}">
                <a16:creationId xmlns:a16="http://schemas.microsoft.com/office/drawing/2014/main" id="{4F659A52-D230-1F68-1DD4-477451BDB37E}"/>
              </a:ext>
            </a:extLst>
          </p:cNvPr>
          <p:cNvCxnSpPr>
            <a:cxnSpLocks/>
          </p:cNvCxnSpPr>
          <p:nvPr/>
        </p:nvCxnSpPr>
        <p:spPr>
          <a:xfrm flipH="1">
            <a:off x="299447" y="2414678"/>
            <a:ext cx="9689693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618A886-B461-D359-9DFC-F396B44D8EE5}"/>
              </a:ext>
            </a:extLst>
          </p:cNvPr>
          <p:cNvCxnSpPr>
            <a:cxnSpLocks/>
          </p:cNvCxnSpPr>
          <p:nvPr/>
        </p:nvCxnSpPr>
        <p:spPr>
          <a:xfrm>
            <a:off x="538522" y="2766525"/>
            <a:ext cx="301509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直線コネクタ 229">
            <a:extLst>
              <a:ext uri="{FF2B5EF4-FFF2-40B4-BE49-F238E27FC236}">
                <a16:creationId xmlns:a16="http://schemas.microsoft.com/office/drawing/2014/main" id="{DAA999E4-AA72-B561-ACB6-9CE3E7DD5768}"/>
              </a:ext>
            </a:extLst>
          </p:cNvPr>
          <p:cNvCxnSpPr>
            <a:cxnSpLocks/>
          </p:cNvCxnSpPr>
          <p:nvPr/>
        </p:nvCxnSpPr>
        <p:spPr>
          <a:xfrm flipV="1">
            <a:off x="299447" y="2157611"/>
            <a:ext cx="1" cy="5141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直線コネクタ 234">
            <a:extLst>
              <a:ext uri="{FF2B5EF4-FFF2-40B4-BE49-F238E27FC236}">
                <a16:creationId xmlns:a16="http://schemas.microsoft.com/office/drawing/2014/main" id="{417D7787-B93E-98EC-B69B-3DF2C7ECAE5C}"/>
              </a:ext>
            </a:extLst>
          </p:cNvPr>
          <p:cNvCxnSpPr>
            <a:cxnSpLocks/>
          </p:cNvCxnSpPr>
          <p:nvPr/>
        </p:nvCxnSpPr>
        <p:spPr>
          <a:xfrm flipV="1">
            <a:off x="558912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直線コネクタ 257">
            <a:extLst>
              <a:ext uri="{FF2B5EF4-FFF2-40B4-BE49-F238E27FC236}">
                <a16:creationId xmlns:a16="http://schemas.microsoft.com/office/drawing/2014/main" id="{B9779920-6D0E-AD22-EFFA-E7395F649B20}"/>
              </a:ext>
            </a:extLst>
          </p:cNvPr>
          <p:cNvCxnSpPr>
            <a:cxnSpLocks/>
          </p:cNvCxnSpPr>
          <p:nvPr/>
        </p:nvCxnSpPr>
        <p:spPr>
          <a:xfrm flipV="1">
            <a:off x="812643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直線コネクタ 265">
            <a:extLst>
              <a:ext uri="{FF2B5EF4-FFF2-40B4-BE49-F238E27FC236}">
                <a16:creationId xmlns:a16="http://schemas.microsoft.com/office/drawing/2014/main" id="{F1C21BA7-B21C-FFAD-3E5F-6C6785B5A602}"/>
              </a:ext>
            </a:extLst>
          </p:cNvPr>
          <p:cNvCxnSpPr>
            <a:cxnSpLocks/>
          </p:cNvCxnSpPr>
          <p:nvPr/>
        </p:nvCxnSpPr>
        <p:spPr>
          <a:xfrm flipV="1">
            <a:off x="4801486" y="2157611"/>
            <a:ext cx="1" cy="5141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テキスト ボックス 293">
            <a:extLst>
              <a:ext uri="{FF2B5EF4-FFF2-40B4-BE49-F238E27FC236}">
                <a16:creationId xmlns:a16="http://schemas.microsoft.com/office/drawing/2014/main" id="{AE1A4EE3-9D43-6F80-998A-B2FE51251713}"/>
              </a:ext>
            </a:extLst>
          </p:cNvPr>
          <p:cNvSpPr txBox="1"/>
          <p:nvPr/>
        </p:nvSpPr>
        <p:spPr>
          <a:xfrm>
            <a:off x="631459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1ms</a:t>
            </a:r>
          </a:p>
        </p:txBody>
      </p:sp>
      <p:sp>
        <p:nvSpPr>
          <p:cNvPr id="298" name="テキスト ボックス 297">
            <a:extLst>
              <a:ext uri="{FF2B5EF4-FFF2-40B4-BE49-F238E27FC236}">
                <a16:creationId xmlns:a16="http://schemas.microsoft.com/office/drawing/2014/main" id="{CA7A214A-4871-4732-2C1D-A701D36FA812}"/>
              </a:ext>
            </a:extLst>
          </p:cNvPr>
          <p:cNvSpPr txBox="1"/>
          <p:nvPr/>
        </p:nvSpPr>
        <p:spPr>
          <a:xfrm>
            <a:off x="213172" y="2684617"/>
            <a:ext cx="231990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0</a:t>
            </a:r>
          </a:p>
        </p:txBody>
      </p:sp>
      <p:sp>
        <p:nvSpPr>
          <p:cNvPr id="305" name="テキスト ボックス 304">
            <a:extLst>
              <a:ext uri="{FF2B5EF4-FFF2-40B4-BE49-F238E27FC236}">
                <a16:creationId xmlns:a16="http://schemas.microsoft.com/office/drawing/2014/main" id="{60611466-4650-1439-7967-2BEC3142E68C}"/>
              </a:ext>
            </a:extLst>
          </p:cNvPr>
          <p:cNvSpPr txBox="1"/>
          <p:nvPr/>
        </p:nvSpPr>
        <p:spPr>
          <a:xfrm>
            <a:off x="4115224" y="1972521"/>
            <a:ext cx="514550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8ms</a:t>
            </a:r>
          </a:p>
        </p:txBody>
      </p:sp>
      <p:sp>
        <p:nvSpPr>
          <p:cNvPr id="306" name="テキスト ボックス 305">
            <a:extLst>
              <a:ext uri="{FF2B5EF4-FFF2-40B4-BE49-F238E27FC236}">
                <a16:creationId xmlns:a16="http://schemas.microsoft.com/office/drawing/2014/main" id="{02E07F34-A8B8-87A7-C601-6C9694E7304D}"/>
              </a:ext>
            </a:extLst>
          </p:cNvPr>
          <p:cNvSpPr txBox="1"/>
          <p:nvPr/>
        </p:nvSpPr>
        <p:spPr>
          <a:xfrm>
            <a:off x="4617479" y="2652967"/>
            <a:ext cx="514550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9ms</a:t>
            </a:r>
          </a:p>
        </p:txBody>
      </p:sp>
      <p:sp>
        <p:nvSpPr>
          <p:cNvPr id="371" name="テキスト ボックス 370">
            <a:extLst>
              <a:ext uri="{FF2B5EF4-FFF2-40B4-BE49-F238E27FC236}">
                <a16:creationId xmlns:a16="http://schemas.microsoft.com/office/drawing/2014/main" id="{32923BEC-5905-D916-A3D9-BB1C7E82A772}"/>
              </a:ext>
            </a:extLst>
          </p:cNvPr>
          <p:cNvSpPr txBox="1"/>
          <p:nvPr/>
        </p:nvSpPr>
        <p:spPr>
          <a:xfrm>
            <a:off x="1726439" y="2831207"/>
            <a:ext cx="6071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6ms</a:t>
            </a:r>
          </a:p>
        </p:txBody>
      </p:sp>
      <p:sp>
        <p:nvSpPr>
          <p:cNvPr id="372" name="テキスト ボックス 371">
            <a:extLst>
              <a:ext uri="{FF2B5EF4-FFF2-40B4-BE49-F238E27FC236}">
                <a16:creationId xmlns:a16="http://schemas.microsoft.com/office/drawing/2014/main" id="{2D089015-3335-D3A6-28C7-E778FDA029C2}"/>
              </a:ext>
            </a:extLst>
          </p:cNvPr>
          <p:cNvSpPr txBox="1"/>
          <p:nvPr/>
        </p:nvSpPr>
        <p:spPr>
          <a:xfrm>
            <a:off x="3061243" y="2999449"/>
            <a:ext cx="228112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 </a:t>
            </a: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 </a:t>
            </a: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</a:t>
            </a:r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1/2/3</a:t>
            </a:r>
          </a:p>
        </p:txBody>
      </p:sp>
      <p:cxnSp>
        <p:nvCxnSpPr>
          <p:cNvPr id="373" name="直線矢印コネクタ 372">
            <a:extLst>
              <a:ext uri="{FF2B5EF4-FFF2-40B4-BE49-F238E27FC236}">
                <a16:creationId xmlns:a16="http://schemas.microsoft.com/office/drawing/2014/main" id="{B40032F5-61DE-7FAF-D8DA-43AFD2D9E0C6}"/>
              </a:ext>
            </a:extLst>
          </p:cNvPr>
          <p:cNvCxnSpPr>
            <a:cxnSpLocks/>
          </p:cNvCxnSpPr>
          <p:nvPr/>
        </p:nvCxnSpPr>
        <p:spPr>
          <a:xfrm>
            <a:off x="3807352" y="2765079"/>
            <a:ext cx="776445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4" name="テキスト ボックス 373">
            <a:extLst>
              <a:ext uri="{FF2B5EF4-FFF2-40B4-BE49-F238E27FC236}">
                <a16:creationId xmlns:a16="http://schemas.microsoft.com/office/drawing/2014/main" id="{B5CA50F9-79D6-DFE3-8004-27329460F377}"/>
              </a:ext>
            </a:extLst>
          </p:cNvPr>
          <p:cNvSpPr txBox="1"/>
          <p:nvPr/>
        </p:nvSpPr>
        <p:spPr>
          <a:xfrm>
            <a:off x="3894008" y="2829761"/>
            <a:ext cx="6071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1.5ms</a:t>
            </a:r>
          </a:p>
        </p:txBody>
      </p:sp>
      <p:sp>
        <p:nvSpPr>
          <p:cNvPr id="385" name="テキスト ボックス 384">
            <a:extLst>
              <a:ext uri="{FF2B5EF4-FFF2-40B4-BE49-F238E27FC236}">
                <a16:creationId xmlns:a16="http://schemas.microsoft.com/office/drawing/2014/main" id="{6C0F0DD8-B50A-68FE-16C7-B960B50E5E36}"/>
              </a:ext>
            </a:extLst>
          </p:cNvPr>
          <p:cNvSpPr txBox="1"/>
          <p:nvPr/>
        </p:nvSpPr>
        <p:spPr>
          <a:xfrm>
            <a:off x="10028721" y="2218983"/>
            <a:ext cx="12305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400" b="1" dirty="0">
                <a:latin typeface="Meirio"/>
              </a:rPr>
              <a:t>・・・</a:t>
            </a:r>
            <a:endParaRPr lang="en-US" altLang="ja-JP" sz="2400" b="1" dirty="0">
              <a:latin typeface="Meirio"/>
            </a:endParaRPr>
          </a:p>
        </p:txBody>
      </p:sp>
      <p:cxnSp>
        <p:nvCxnSpPr>
          <p:cNvPr id="401" name="直線矢印コネクタ 400">
            <a:extLst>
              <a:ext uri="{FF2B5EF4-FFF2-40B4-BE49-F238E27FC236}">
                <a16:creationId xmlns:a16="http://schemas.microsoft.com/office/drawing/2014/main" id="{2E3BCC1C-5B70-7BD2-6CAC-0D5A52B668F4}"/>
              </a:ext>
            </a:extLst>
          </p:cNvPr>
          <p:cNvCxnSpPr>
            <a:cxnSpLocks/>
          </p:cNvCxnSpPr>
          <p:nvPr/>
        </p:nvCxnSpPr>
        <p:spPr>
          <a:xfrm>
            <a:off x="558911" y="161248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2" name="テキスト ボックス 401">
            <a:extLst>
              <a:ext uri="{FF2B5EF4-FFF2-40B4-BE49-F238E27FC236}">
                <a16:creationId xmlns:a16="http://schemas.microsoft.com/office/drawing/2014/main" id="{324D35C6-CF94-C67E-D6CE-BF704FFF4B96}"/>
              </a:ext>
            </a:extLst>
          </p:cNvPr>
          <p:cNvSpPr txBox="1"/>
          <p:nvPr/>
        </p:nvSpPr>
        <p:spPr>
          <a:xfrm>
            <a:off x="190276" y="966629"/>
            <a:ext cx="19114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Compare event 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channel2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(Issue CVM monitor trigger)</a:t>
            </a:r>
          </a:p>
        </p:txBody>
      </p:sp>
      <p:cxnSp>
        <p:nvCxnSpPr>
          <p:cNvPr id="403" name="直線矢印コネクタ 402">
            <a:extLst>
              <a:ext uri="{FF2B5EF4-FFF2-40B4-BE49-F238E27FC236}">
                <a16:creationId xmlns:a16="http://schemas.microsoft.com/office/drawing/2014/main" id="{5C14A3E3-E6B4-8990-E207-6F0BED83D0EA}"/>
              </a:ext>
            </a:extLst>
          </p:cNvPr>
          <p:cNvCxnSpPr>
            <a:cxnSpLocks/>
          </p:cNvCxnSpPr>
          <p:nvPr/>
        </p:nvCxnSpPr>
        <p:spPr>
          <a:xfrm>
            <a:off x="3809278" y="161248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5" name="直線矢印コネクタ 404">
            <a:extLst>
              <a:ext uri="{FF2B5EF4-FFF2-40B4-BE49-F238E27FC236}">
                <a16:creationId xmlns:a16="http://schemas.microsoft.com/office/drawing/2014/main" id="{D1AAD627-E33F-1E91-19B3-750FC3BE4BC6}"/>
              </a:ext>
            </a:extLst>
          </p:cNvPr>
          <p:cNvCxnSpPr>
            <a:cxnSpLocks/>
          </p:cNvCxnSpPr>
          <p:nvPr/>
        </p:nvCxnSpPr>
        <p:spPr>
          <a:xfrm>
            <a:off x="4801486" y="808302"/>
            <a:ext cx="0" cy="1164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テキスト ボックス 403">
            <a:extLst>
              <a:ext uri="{FF2B5EF4-FFF2-40B4-BE49-F238E27FC236}">
                <a16:creationId xmlns:a16="http://schemas.microsoft.com/office/drawing/2014/main" id="{F12ACD67-FB17-0CA1-C0CB-01D830288944}"/>
              </a:ext>
            </a:extLst>
          </p:cNvPr>
          <p:cNvSpPr txBox="1"/>
          <p:nvPr/>
        </p:nvSpPr>
        <p:spPr>
          <a:xfrm>
            <a:off x="2597873" y="967393"/>
            <a:ext cx="19114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Compare event 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channel3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(Issue TEMP monitor trigger)</a:t>
            </a:r>
          </a:p>
        </p:txBody>
      </p:sp>
      <p:sp>
        <p:nvSpPr>
          <p:cNvPr id="408" name="テキスト ボックス 407">
            <a:extLst>
              <a:ext uri="{FF2B5EF4-FFF2-40B4-BE49-F238E27FC236}">
                <a16:creationId xmlns:a16="http://schemas.microsoft.com/office/drawing/2014/main" id="{CE1E2986-0C56-AB78-97CA-CA12FF753893}"/>
              </a:ext>
            </a:extLst>
          </p:cNvPr>
          <p:cNvSpPr txBox="1"/>
          <p:nvPr/>
        </p:nvSpPr>
        <p:spPr>
          <a:xfrm>
            <a:off x="3643200" y="158665"/>
            <a:ext cx="236523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Compare event 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channel1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(Hardware Interrupt timer expired)</a:t>
            </a: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FCBEB543-752D-218B-96F5-B51A3E4953D8}"/>
              </a:ext>
            </a:extLst>
          </p:cNvPr>
          <p:cNvCxnSpPr>
            <a:cxnSpLocks/>
          </p:cNvCxnSpPr>
          <p:nvPr/>
        </p:nvCxnSpPr>
        <p:spPr>
          <a:xfrm flipV="1">
            <a:off x="1064663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44680F08-8BE6-ED6D-4F10-D78510BDA197}"/>
              </a:ext>
            </a:extLst>
          </p:cNvPr>
          <p:cNvCxnSpPr>
            <a:cxnSpLocks/>
          </p:cNvCxnSpPr>
          <p:nvPr/>
        </p:nvCxnSpPr>
        <p:spPr>
          <a:xfrm flipV="1">
            <a:off x="1318394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564B8C0-4BAF-54AF-A48D-F43F14327399}"/>
              </a:ext>
            </a:extLst>
          </p:cNvPr>
          <p:cNvSpPr txBox="1"/>
          <p:nvPr/>
        </p:nvSpPr>
        <p:spPr>
          <a:xfrm>
            <a:off x="1137210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2ms</a:t>
            </a: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707F674-B570-A9EC-6C20-21C97686C5CE}"/>
              </a:ext>
            </a:extLst>
          </p:cNvPr>
          <p:cNvCxnSpPr>
            <a:cxnSpLocks/>
          </p:cNvCxnSpPr>
          <p:nvPr/>
        </p:nvCxnSpPr>
        <p:spPr>
          <a:xfrm flipV="1">
            <a:off x="1557041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線コネクタ 8">
            <a:extLst>
              <a:ext uri="{FF2B5EF4-FFF2-40B4-BE49-F238E27FC236}">
                <a16:creationId xmlns:a16="http://schemas.microsoft.com/office/drawing/2014/main" id="{780BCBFA-9E6C-5668-B8C3-97376A533DB0}"/>
              </a:ext>
            </a:extLst>
          </p:cNvPr>
          <p:cNvCxnSpPr>
            <a:cxnSpLocks/>
          </p:cNvCxnSpPr>
          <p:nvPr/>
        </p:nvCxnSpPr>
        <p:spPr>
          <a:xfrm flipV="1">
            <a:off x="1810772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B57CC530-99FE-8772-BC00-930C9DB5DF1C}"/>
              </a:ext>
            </a:extLst>
          </p:cNvPr>
          <p:cNvSpPr txBox="1"/>
          <p:nvPr/>
        </p:nvSpPr>
        <p:spPr>
          <a:xfrm>
            <a:off x="1629588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3ms</a:t>
            </a: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D9282739-71C9-9305-CDBD-0DB04652AF44}"/>
              </a:ext>
            </a:extLst>
          </p:cNvPr>
          <p:cNvCxnSpPr>
            <a:cxnSpLocks/>
          </p:cNvCxnSpPr>
          <p:nvPr/>
        </p:nvCxnSpPr>
        <p:spPr>
          <a:xfrm flipV="1">
            <a:off x="2062792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コネクタ 11">
            <a:extLst>
              <a:ext uri="{FF2B5EF4-FFF2-40B4-BE49-F238E27FC236}">
                <a16:creationId xmlns:a16="http://schemas.microsoft.com/office/drawing/2014/main" id="{59A7440C-D579-4934-F262-3B7666146BF1}"/>
              </a:ext>
            </a:extLst>
          </p:cNvPr>
          <p:cNvCxnSpPr>
            <a:cxnSpLocks/>
          </p:cNvCxnSpPr>
          <p:nvPr/>
        </p:nvCxnSpPr>
        <p:spPr>
          <a:xfrm flipV="1">
            <a:off x="2316523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3F330861-56D1-B983-F487-FEC06CB01B0E}"/>
              </a:ext>
            </a:extLst>
          </p:cNvPr>
          <p:cNvSpPr txBox="1"/>
          <p:nvPr/>
        </p:nvSpPr>
        <p:spPr>
          <a:xfrm>
            <a:off x="2135339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4ms</a:t>
            </a:r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E81DCAA-137F-75BD-5D43-ED599CB0B8EF}"/>
              </a:ext>
            </a:extLst>
          </p:cNvPr>
          <p:cNvCxnSpPr>
            <a:cxnSpLocks/>
          </p:cNvCxnSpPr>
          <p:nvPr/>
        </p:nvCxnSpPr>
        <p:spPr>
          <a:xfrm flipV="1">
            <a:off x="2555492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コネクタ 14">
            <a:extLst>
              <a:ext uri="{FF2B5EF4-FFF2-40B4-BE49-F238E27FC236}">
                <a16:creationId xmlns:a16="http://schemas.microsoft.com/office/drawing/2014/main" id="{06F03CA3-0987-827A-1FD1-6D7DB421C32C}"/>
              </a:ext>
            </a:extLst>
          </p:cNvPr>
          <p:cNvCxnSpPr>
            <a:cxnSpLocks/>
          </p:cNvCxnSpPr>
          <p:nvPr/>
        </p:nvCxnSpPr>
        <p:spPr>
          <a:xfrm flipV="1">
            <a:off x="2809223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0340D54-CD5F-62E5-946C-C81AB4332117}"/>
              </a:ext>
            </a:extLst>
          </p:cNvPr>
          <p:cNvSpPr txBox="1"/>
          <p:nvPr/>
        </p:nvSpPr>
        <p:spPr>
          <a:xfrm>
            <a:off x="2628039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5ms</a:t>
            </a:r>
          </a:p>
        </p:txBody>
      </p:sp>
      <p:cxnSp>
        <p:nvCxnSpPr>
          <p:cNvPr id="17" name="直線コネクタ 16">
            <a:extLst>
              <a:ext uri="{FF2B5EF4-FFF2-40B4-BE49-F238E27FC236}">
                <a16:creationId xmlns:a16="http://schemas.microsoft.com/office/drawing/2014/main" id="{4E8FCF01-E32A-1463-8AD8-63ADD5AF4C5F}"/>
              </a:ext>
            </a:extLst>
          </p:cNvPr>
          <p:cNvCxnSpPr>
            <a:cxnSpLocks/>
          </p:cNvCxnSpPr>
          <p:nvPr/>
        </p:nvCxnSpPr>
        <p:spPr>
          <a:xfrm flipV="1">
            <a:off x="3061243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コネクタ 17">
            <a:extLst>
              <a:ext uri="{FF2B5EF4-FFF2-40B4-BE49-F238E27FC236}">
                <a16:creationId xmlns:a16="http://schemas.microsoft.com/office/drawing/2014/main" id="{D7C31B36-5331-00CC-7753-7309CF44B11B}"/>
              </a:ext>
            </a:extLst>
          </p:cNvPr>
          <p:cNvCxnSpPr>
            <a:cxnSpLocks/>
          </p:cNvCxnSpPr>
          <p:nvPr/>
        </p:nvCxnSpPr>
        <p:spPr>
          <a:xfrm flipV="1">
            <a:off x="3314974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F01F0099-D1B1-3D40-EC4C-1007B98D2897}"/>
              </a:ext>
            </a:extLst>
          </p:cNvPr>
          <p:cNvSpPr txBox="1"/>
          <p:nvPr/>
        </p:nvSpPr>
        <p:spPr>
          <a:xfrm>
            <a:off x="3133790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6ms</a:t>
            </a:r>
          </a:p>
        </p:txBody>
      </p:sp>
      <p:cxnSp>
        <p:nvCxnSpPr>
          <p:cNvPr id="20" name="直線コネクタ 19">
            <a:extLst>
              <a:ext uri="{FF2B5EF4-FFF2-40B4-BE49-F238E27FC236}">
                <a16:creationId xmlns:a16="http://schemas.microsoft.com/office/drawing/2014/main" id="{C3BCBDCF-46A7-7A82-CAF1-B499E8B7C031}"/>
              </a:ext>
            </a:extLst>
          </p:cNvPr>
          <p:cNvCxnSpPr>
            <a:cxnSpLocks/>
          </p:cNvCxnSpPr>
          <p:nvPr/>
        </p:nvCxnSpPr>
        <p:spPr>
          <a:xfrm flipV="1">
            <a:off x="3553621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コネクタ 20">
            <a:extLst>
              <a:ext uri="{FF2B5EF4-FFF2-40B4-BE49-F238E27FC236}">
                <a16:creationId xmlns:a16="http://schemas.microsoft.com/office/drawing/2014/main" id="{7925C03B-AD72-9CBC-F99B-49E09C636677}"/>
              </a:ext>
            </a:extLst>
          </p:cNvPr>
          <p:cNvCxnSpPr>
            <a:cxnSpLocks/>
          </p:cNvCxnSpPr>
          <p:nvPr/>
        </p:nvCxnSpPr>
        <p:spPr>
          <a:xfrm flipV="1">
            <a:off x="3807352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D0990E4-9B7A-8C21-4A79-614130F59EB0}"/>
              </a:ext>
            </a:extLst>
          </p:cNvPr>
          <p:cNvSpPr txBox="1"/>
          <p:nvPr/>
        </p:nvSpPr>
        <p:spPr>
          <a:xfrm>
            <a:off x="3626168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7ms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6C8AB09E-CC62-653B-C472-9490D8242A1A}"/>
              </a:ext>
            </a:extLst>
          </p:cNvPr>
          <p:cNvCxnSpPr>
            <a:cxnSpLocks/>
          </p:cNvCxnSpPr>
          <p:nvPr/>
        </p:nvCxnSpPr>
        <p:spPr>
          <a:xfrm flipV="1">
            <a:off x="4059372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1971FCEB-1F0C-0A5D-701E-F1C6EC5E9166}"/>
              </a:ext>
            </a:extLst>
          </p:cNvPr>
          <p:cNvCxnSpPr>
            <a:cxnSpLocks/>
          </p:cNvCxnSpPr>
          <p:nvPr/>
        </p:nvCxnSpPr>
        <p:spPr>
          <a:xfrm flipV="1">
            <a:off x="4313103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4B3E962B-E6CE-D4E8-4972-010773549F32}"/>
              </a:ext>
            </a:extLst>
          </p:cNvPr>
          <p:cNvCxnSpPr>
            <a:cxnSpLocks/>
          </p:cNvCxnSpPr>
          <p:nvPr/>
        </p:nvCxnSpPr>
        <p:spPr>
          <a:xfrm flipV="1">
            <a:off x="4558202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38440C7B-46F8-F25F-3F98-D5838D069B4A}"/>
              </a:ext>
            </a:extLst>
          </p:cNvPr>
          <p:cNvSpPr txBox="1"/>
          <p:nvPr/>
        </p:nvSpPr>
        <p:spPr>
          <a:xfrm>
            <a:off x="5372036" y="3000895"/>
            <a:ext cx="228112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 </a:t>
            </a:r>
          </a:p>
          <a:p>
            <a:pPr algn="ctr"/>
            <a:r>
              <a:rPr lang="en-US" altLang="ja-JP" sz="105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 </a:t>
            </a:r>
          </a:p>
          <a:p>
            <a:pPr algn="ctr"/>
            <a:r>
              <a:rPr lang="en-US" altLang="ja-JP" sz="105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 1/2</a:t>
            </a:r>
          </a:p>
        </p:txBody>
      </p: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BFAF0298-B66A-7877-2004-EA1BF8E5F3E5}"/>
              </a:ext>
            </a:extLst>
          </p:cNvPr>
          <p:cNvCxnSpPr>
            <a:cxnSpLocks/>
          </p:cNvCxnSpPr>
          <p:nvPr/>
        </p:nvCxnSpPr>
        <p:spPr>
          <a:xfrm>
            <a:off x="5016884" y="2766525"/>
            <a:ext cx="3015098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DDA71E9A-899B-F5F2-EFA3-637A0F7E3E44}"/>
              </a:ext>
            </a:extLst>
          </p:cNvPr>
          <p:cNvCxnSpPr>
            <a:cxnSpLocks/>
          </p:cNvCxnSpPr>
          <p:nvPr/>
        </p:nvCxnSpPr>
        <p:spPr>
          <a:xfrm flipV="1">
            <a:off x="5037274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0EB5626D-DD5C-41FF-832A-15C76E9FA020}"/>
              </a:ext>
            </a:extLst>
          </p:cNvPr>
          <p:cNvCxnSpPr>
            <a:cxnSpLocks/>
          </p:cNvCxnSpPr>
          <p:nvPr/>
        </p:nvCxnSpPr>
        <p:spPr>
          <a:xfrm flipV="1">
            <a:off x="5291005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直線コネクタ 106">
            <a:extLst>
              <a:ext uri="{FF2B5EF4-FFF2-40B4-BE49-F238E27FC236}">
                <a16:creationId xmlns:a16="http://schemas.microsoft.com/office/drawing/2014/main" id="{5C38D107-AFF1-87AE-BDCD-19FB743E99CF}"/>
              </a:ext>
            </a:extLst>
          </p:cNvPr>
          <p:cNvCxnSpPr>
            <a:cxnSpLocks/>
          </p:cNvCxnSpPr>
          <p:nvPr/>
        </p:nvCxnSpPr>
        <p:spPr>
          <a:xfrm flipV="1">
            <a:off x="9279848" y="2157611"/>
            <a:ext cx="1" cy="51413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CF2B81B0-A930-298D-F7E8-877F6E787BF5}"/>
              </a:ext>
            </a:extLst>
          </p:cNvPr>
          <p:cNvSpPr txBox="1"/>
          <p:nvPr/>
        </p:nvSpPr>
        <p:spPr>
          <a:xfrm>
            <a:off x="5109821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1ms</a:t>
            </a:r>
          </a:p>
        </p:txBody>
      </p:sp>
      <p:sp>
        <p:nvSpPr>
          <p:cNvPr id="109" name="テキスト ボックス 108">
            <a:extLst>
              <a:ext uri="{FF2B5EF4-FFF2-40B4-BE49-F238E27FC236}">
                <a16:creationId xmlns:a16="http://schemas.microsoft.com/office/drawing/2014/main" id="{B52DEB3F-F50F-BCF5-9A83-57777613395D}"/>
              </a:ext>
            </a:extLst>
          </p:cNvPr>
          <p:cNvSpPr txBox="1"/>
          <p:nvPr/>
        </p:nvSpPr>
        <p:spPr>
          <a:xfrm>
            <a:off x="8593586" y="1972521"/>
            <a:ext cx="514550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8ms</a:t>
            </a:r>
          </a:p>
        </p:txBody>
      </p:sp>
      <p:sp>
        <p:nvSpPr>
          <p:cNvPr id="110" name="テキスト ボックス 109">
            <a:extLst>
              <a:ext uri="{FF2B5EF4-FFF2-40B4-BE49-F238E27FC236}">
                <a16:creationId xmlns:a16="http://schemas.microsoft.com/office/drawing/2014/main" id="{3A1F8E57-8801-D718-FD8C-37FC4B536D46}"/>
              </a:ext>
            </a:extLst>
          </p:cNvPr>
          <p:cNvSpPr txBox="1"/>
          <p:nvPr/>
        </p:nvSpPr>
        <p:spPr>
          <a:xfrm>
            <a:off x="9095841" y="2652967"/>
            <a:ext cx="514550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9ms</a:t>
            </a:r>
          </a:p>
        </p:txBody>
      </p:sp>
      <p:sp>
        <p:nvSpPr>
          <p:cNvPr id="111" name="テキスト ボックス 110">
            <a:extLst>
              <a:ext uri="{FF2B5EF4-FFF2-40B4-BE49-F238E27FC236}">
                <a16:creationId xmlns:a16="http://schemas.microsoft.com/office/drawing/2014/main" id="{93A13A0C-9B00-B65C-13FF-EDA3408B1380}"/>
              </a:ext>
            </a:extLst>
          </p:cNvPr>
          <p:cNvSpPr txBox="1"/>
          <p:nvPr/>
        </p:nvSpPr>
        <p:spPr>
          <a:xfrm>
            <a:off x="6204801" y="2831207"/>
            <a:ext cx="6071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00" dirty="0">
                <a:solidFill>
                  <a:srgbClr val="C0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6ms</a:t>
            </a:r>
          </a:p>
        </p:txBody>
      </p: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DA3D7712-F540-2E37-EEE5-115EE59D07FE}"/>
              </a:ext>
            </a:extLst>
          </p:cNvPr>
          <p:cNvSpPr txBox="1"/>
          <p:nvPr/>
        </p:nvSpPr>
        <p:spPr>
          <a:xfrm>
            <a:off x="7539605" y="2999449"/>
            <a:ext cx="2281124" cy="48474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Read Access </a:t>
            </a: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to </a:t>
            </a:r>
          </a:p>
          <a:p>
            <a:pPr algn="ctr"/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Temperature Sensor</a:t>
            </a:r>
            <a:r>
              <a:rPr lang="ja-JP" altLang="en-US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05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1/2/3</a:t>
            </a:r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8336F632-D239-59AD-BC52-9EBEFA2D50D0}"/>
              </a:ext>
            </a:extLst>
          </p:cNvPr>
          <p:cNvCxnSpPr>
            <a:cxnSpLocks/>
          </p:cNvCxnSpPr>
          <p:nvPr/>
        </p:nvCxnSpPr>
        <p:spPr>
          <a:xfrm>
            <a:off x="8285714" y="2765079"/>
            <a:ext cx="776445" cy="0"/>
          </a:xfrm>
          <a:prstGeom prst="straightConnector1">
            <a:avLst/>
          </a:prstGeom>
          <a:ln w="19050">
            <a:solidFill>
              <a:schemeClr val="accent6"/>
            </a:solidFill>
            <a:headEnd type="arrow" w="sm" len="sm"/>
            <a:tailEnd type="arrow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テキスト ボックス 113">
            <a:extLst>
              <a:ext uri="{FF2B5EF4-FFF2-40B4-BE49-F238E27FC236}">
                <a16:creationId xmlns:a16="http://schemas.microsoft.com/office/drawing/2014/main" id="{8094B43F-00C0-B7DA-0BDD-5628184F7AF0}"/>
              </a:ext>
            </a:extLst>
          </p:cNvPr>
          <p:cNvSpPr txBox="1"/>
          <p:nvPr/>
        </p:nvSpPr>
        <p:spPr>
          <a:xfrm>
            <a:off x="8372370" y="2829761"/>
            <a:ext cx="607162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1.5ms</a:t>
            </a:r>
          </a:p>
        </p:txBody>
      </p:sp>
      <p:cxnSp>
        <p:nvCxnSpPr>
          <p:cNvPr id="115" name="直線矢印コネクタ 114">
            <a:extLst>
              <a:ext uri="{FF2B5EF4-FFF2-40B4-BE49-F238E27FC236}">
                <a16:creationId xmlns:a16="http://schemas.microsoft.com/office/drawing/2014/main" id="{A0793CF2-2F4F-704F-4FFD-28BCF40E3104}"/>
              </a:ext>
            </a:extLst>
          </p:cNvPr>
          <p:cNvCxnSpPr>
            <a:cxnSpLocks/>
          </p:cNvCxnSpPr>
          <p:nvPr/>
        </p:nvCxnSpPr>
        <p:spPr>
          <a:xfrm>
            <a:off x="5037273" y="161248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D7381A1F-D69B-7A7F-F88D-35F8D4232BC5}"/>
              </a:ext>
            </a:extLst>
          </p:cNvPr>
          <p:cNvSpPr txBox="1"/>
          <p:nvPr/>
        </p:nvSpPr>
        <p:spPr>
          <a:xfrm>
            <a:off x="4934996" y="966629"/>
            <a:ext cx="19114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Compare event 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channel2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(Issue CVM monitor trigger)</a:t>
            </a:r>
          </a:p>
        </p:txBody>
      </p: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5DA5A6E5-5AAF-EBA5-BF85-8B0AF72C2AA3}"/>
              </a:ext>
            </a:extLst>
          </p:cNvPr>
          <p:cNvCxnSpPr>
            <a:cxnSpLocks/>
          </p:cNvCxnSpPr>
          <p:nvPr/>
        </p:nvCxnSpPr>
        <p:spPr>
          <a:xfrm>
            <a:off x="8287640" y="1612481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08B9E376-3B58-51DE-C254-9E3D1D788830}"/>
              </a:ext>
            </a:extLst>
          </p:cNvPr>
          <p:cNvCxnSpPr>
            <a:cxnSpLocks/>
          </p:cNvCxnSpPr>
          <p:nvPr/>
        </p:nvCxnSpPr>
        <p:spPr>
          <a:xfrm>
            <a:off x="9279848" y="808302"/>
            <a:ext cx="0" cy="1164219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28D25282-DB2D-0BBB-0F58-8D21D121D521}"/>
              </a:ext>
            </a:extLst>
          </p:cNvPr>
          <p:cNvSpPr txBox="1"/>
          <p:nvPr/>
        </p:nvSpPr>
        <p:spPr>
          <a:xfrm>
            <a:off x="7076235" y="967393"/>
            <a:ext cx="1911494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Compare event 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channel3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(Issue TEMP monitor trigger)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EB38058D-6A04-59D9-F0E6-7C23668909C0}"/>
              </a:ext>
            </a:extLst>
          </p:cNvPr>
          <p:cNvSpPr txBox="1"/>
          <p:nvPr/>
        </p:nvSpPr>
        <p:spPr>
          <a:xfrm>
            <a:off x="8121562" y="158665"/>
            <a:ext cx="2365235" cy="64633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Compare event 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for</a:t>
            </a:r>
            <a:r>
              <a:rPr lang="ja-JP" altLang="en-US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endParaRPr lang="en-US" altLang="ja-JP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output compare channel1</a:t>
            </a:r>
          </a:p>
          <a:p>
            <a:pPr algn="ctr"/>
            <a:r>
              <a:rPr lang="en-US" altLang="ja-JP" sz="105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(Hardware Interrupt timer expired)</a:t>
            </a:r>
          </a:p>
        </p:txBody>
      </p:sp>
      <p:cxnSp>
        <p:nvCxnSpPr>
          <p:cNvPr id="121" name="直線コネクタ 120">
            <a:extLst>
              <a:ext uri="{FF2B5EF4-FFF2-40B4-BE49-F238E27FC236}">
                <a16:creationId xmlns:a16="http://schemas.microsoft.com/office/drawing/2014/main" id="{09DD4305-5DDC-8692-7B19-64921E8F680D}"/>
              </a:ext>
            </a:extLst>
          </p:cNvPr>
          <p:cNvCxnSpPr>
            <a:cxnSpLocks/>
          </p:cNvCxnSpPr>
          <p:nvPr/>
        </p:nvCxnSpPr>
        <p:spPr>
          <a:xfrm flipV="1">
            <a:off x="5543025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直線コネクタ 121">
            <a:extLst>
              <a:ext uri="{FF2B5EF4-FFF2-40B4-BE49-F238E27FC236}">
                <a16:creationId xmlns:a16="http://schemas.microsoft.com/office/drawing/2014/main" id="{386DE1EB-6040-3DA1-36A4-C3B4B1313C47}"/>
              </a:ext>
            </a:extLst>
          </p:cNvPr>
          <p:cNvCxnSpPr>
            <a:cxnSpLocks/>
          </p:cNvCxnSpPr>
          <p:nvPr/>
        </p:nvCxnSpPr>
        <p:spPr>
          <a:xfrm flipV="1">
            <a:off x="5796756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テキスト ボックス 122">
            <a:extLst>
              <a:ext uri="{FF2B5EF4-FFF2-40B4-BE49-F238E27FC236}">
                <a16:creationId xmlns:a16="http://schemas.microsoft.com/office/drawing/2014/main" id="{851F4B34-6FA7-75DE-0A0E-A8505FE329BA}"/>
              </a:ext>
            </a:extLst>
          </p:cNvPr>
          <p:cNvSpPr txBox="1"/>
          <p:nvPr/>
        </p:nvSpPr>
        <p:spPr>
          <a:xfrm>
            <a:off x="5615572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2ms</a:t>
            </a:r>
          </a:p>
        </p:txBody>
      </p:sp>
      <p:cxnSp>
        <p:nvCxnSpPr>
          <p:cNvPr id="124" name="直線コネクタ 123">
            <a:extLst>
              <a:ext uri="{FF2B5EF4-FFF2-40B4-BE49-F238E27FC236}">
                <a16:creationId xmlns:a16="http://schemas.microsoft.com/office/drawing/2014/main" id="{F43835F2-718C-9F05-2572-651F524A8E1D}"/>
              </a:ext>
            </a:extLst>
          </p:cNvPr>
          <p:cNvCxnSpPr>
            <a:cxnSpLocks/>
          </p:cNvCxnSpPr>
          <p:nvPr/>
        </p:nvCxnSpPr>
        <p:spPr>
          <a:xfrm flipV="1">
            <a:off x="6035403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コネクタ 124">
            <a:extLst>
              <a:ext uri="{FF2B5EF4-FFF2-40B4-BE49-F238E27FC236}">
                <a16:creationId xmlns:a16="http://schemas.microsoft.com/office/drawing/2014/main" id="{1ABF5BFB-AE0B-C6D8-7CBB-BA53E43C65E4}"/>
              </a:ext>
            </a:extLst>
          </p:cNvPr>
          <p:cNvCxnSpPr>
            <a:cxnSpLocks/>
          </p:cNvCxnSpPr>
          <p:nvPr/>
        </p:nvCxnSpPr>
        <p:spPr>
          <a:xfrm flipV="1">
            <a:off x="6289134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BA7ACD2B-2898-6D05-D9EA-AD385356ECB0}"/>
              </a:ext>
            </a:extLst>
          </p:cNvPr>
          <p:cNvSpPr txBox="1"/>
          <p:nvPr/>
        </p:nvSpPr>
        <p:spPr>
          <a:xfrm>
            <a:off x="6107950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3ms</a:t>
            </a:r>
          </a:p>
        </p:txBody>
      </p:sp>
      <p:cxnSp>
        <p:nvCxnSpPr>
          <p:cNvPr id="127" name="直線コネクタ 126">
            <a:extLst>
              <a:ext uri="{FF2B5EF4-FFF2-40B4-BE49-F238E27FC236}">
                <a16:creationId xmlns:a16="http://schemas.microsoft.com/office/drawing/2014/main" id="{32C70BB0-A52F-B4ED-CD4F-BE7E309E13D6}"/>
              </a:ext>
            </a:extLst>
          </p:cNvPr>
          <p:cNvCxnSpPr>
            <a:cxnSpLocks/>
          </p:cNvCxnSpPr>
          <p:nvPr/>
        </p:nvCxnSpPr>
        <p:spPr>
          <a:xfrm flipV="1">
            <a:off x="6541154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コネクタ 127">
            <a:extLst>
              <a:ext uri="{FF2B5EF4-FFF2-40B4-BE49-F238E27FC236}">
                <a16:creationId xmlns:a16="http://schemas.microsoft.com/office/drawing/2014/main" id="{A5B48E09-D062-7823-6080-BBE0BAFA5B24}"/>
              </a:ext>
            </a:extLst>
          </p:cNvPr>
          <p:cNvCxnSpPr>
            <a:cxnSpLocks/>
          </p:cNvCxnSpPr>
          <p:nvPr/>
        </p:nvCxnSpPr>
        <p:spPr>
          <a:xfrm flipV="1">
            <a:off x="6794885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A91AF395-8340-8D7E-44E7-8DD510BC912A}"/>
              </a:ext>
            </a:extLst>
          </p:cNvPr>
          <p:cNvSpPr txBox="1"/>
          <p:nvPr/>
        </p:nvSpPr>
        <p:spPr>
          <a:xfrm>
            <a:off x="6613701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4ms</a:t>
            </a:r>
          </a:p>
        </p:txBody>
      </p:sp>
      <p:cxnSp>
        <p:nvCxnSpPr>
          <p:cNvPr id="130" name="直線コネクタ 129">
            <a:extLst>
              <a:ext uri="{FF2B5EF4-FFF2-40B4-BE49-F238E27FC236}">
                <a16:creationId xmlns:a16="http://schemas.microsoft.com/office/drawing/2014/main" id="{B3DFD6EE-20B4-9F7A-B069-E0CE0065FE30}"/>
              </a:ext>
            </a:extLst>
          </p:cNvPr>
          <p:cNvCxnSpPr>
            <a:cxnSpLocks/>
          </p:cNvCxnSpPr>
          <p:nvPr/>
        </p:nvCxnSpPr>
        <p:spPr>
          <a:xfrm flipV="1">
            <a:off x="7033854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線コネクタ 130">
            <a:extLst>
              <a:ext uri="{FF2B5EF4-FFF2-40B4-BE49-F238E27FC236}">
                <a16:creationId xmlns:a16="http://schemas.microsoft.com/office/drawing/2014/main" id="{9F5440DB-0E37-DBFE-1F68-A549C5FA4285}"/>
              </a:ext>
            </a:extLst>
          </p:cNvPr>
          <p:cNvCxnSpPr>
            <a:cxnSpLocks/>
          </p:cNvCxnSpPr>
          <p:nvPr/>
        </p:nvCxnSpPr>
        <p:spPr>
          <a:xfrm flipV="1">
            <a:off x="7287585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テキスト ボックス 131">
            <a:extLst>
              <a:ext uri="{FF2B5EF4-FFF2-40B4-BE49-F238E27FC236}">
                <a16:creationId xmlns:a16="http://schemas.microsoft.com/office/drawing/2014/main" id="{0CE3F409-22CC-BC4D-8076-A736525985F3}"/>
              </a:ext>
            </a:extLst>
          </p:cNvPr>
          <p:cNvSpPr txBox="1"/>
          <p:nvPr/>
        </p:nvSpPr>
        <p:spPr>
          <a:xfrm>
            <a:off x="7106401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5ms</a:t>
            </a:r>
          </a:p>
        </p:txBody>
      </p:sp>
      <p:cxnSp>
        <p:nvCxnSpPr>
          <p:cNvPr id="133" name="直線コネクタ 132">
            <a:extLst>
              <a:ext uri="{FF2B5EF4-FFF2-40B4-BE49-F238E27FC236}">
                <a16:creationId xmlns:a16="http://schemas.microsoft.com/office/drawing/2014/main" id="{EFFAA535-B7D1-3B78-2869-318D41712DEB}"/>
              </a:ext>
            </a:extLst>
          </p:cNvPr>
          <p:cNvCxnSpPr>
            <a:cxnSpLocks/>
          </p:cNvCxnSpPr>
          <p:nvPr/>
        </p:nvCxnSpPr>
        <p:spPr>
          <a:xfrm flipV="1">
            <a:off x="7539605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コネクタ 133">
            <a:extLst>
              <a:ext uri="{FF2B5EF4-FFF2-40B4-BE49-F238E27FC236}">
                <a16:creationId xmlns:a16="http://schemas.microsoft.com/office/drawing/2014/main" id="{51F9AC94-91EF-17B2-C191-A25A945681A7}"/>
              </a:ext>
            </a:extLst>
          </p:cNvPr>
          <p:cNvCxnSpPr>
            <a:cxnSpLocks/>
          </p:cNvCxnSpPr>
          <p:nvPr/>
        </p:nvCxnSpPr>
        <p:spPr>
          <a:xfrm flipV="1">
            <a:off x="7793336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D1A1317A-4C62-CE2E-89F8-70E0C862843A}"/>
              </a:ext>
            </a:extLst>
          </p:cNvPr>
          <p:cNvSpPr txBox="1"/>
          <p:nvPr/>
        </p:nvSpPr>
        <p:spPr>
          <a:xfrm>
            <a:off x="7612152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6ms</a:t>
            </a:r>
          </a:p>
        </p:txBody>
      </p:sp>
      <p:cxnSp>
        <p:nvCxnSpPr>
          <p:cNvPr id="136" name="直線コネクタ 135">
            <a:extLst>
              <a:ext uri="{FF2B5EF4-FFF2-40B4-BE49-F238E27FC236}">
                <a16:creationId xmlns:a16="http://schemas.microsoft.com/office/drawing/2014/main" id="{048FBEB2-C226-677C-EF17-AC67CA1D7E0E}"/>
              </a:ext>
            </a:extLst>
          </p:cNvPr>
          <p:cNvCxnSpPr>
            <a:cxnSpLocks/>
          </p:cNvCxnSpPr>
          <p:nvPr/>
        </p:nvCxnSpPr>
        <p:spPr>
          <a:xfrm flipV="1">
            <a:off x="8031983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コネクタ 136">
            <a:extLst>
              <a:ext uri="{FF2B5EF4-FFF2-40B4-BE49-F238E27FC236}">
                <a16:creationId xmlns:a16="http://schemas.microsoft.com/office/drawing/2014/main" id="{2E00D6EF-5B6F-5EED-DCCB-CD68ED76C402}"/>
              </a:ext>
            </a:extLst>
          </p:cNvPr>
          <p:cNvCxnSpPr>
            <a:cxnSpLocks/>
          </p:cNvCxnSpPr>
          <p:nvPr/>
        </p:nvCxnSpPr>
        <p:spPr>
          <a:xfrm flipV="1">
            <a:off x="8285714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0A26B634-461A-6967-C7BA-BBB920AADCE0}"/>
              </a:ext>
            </a:extLst>
          </p:cNvPr>
          <p:cNvSpPr txBox="1"/>
          <p:nvPr/>
        </p:nvSpPr>
        <p:spPr>
          <a:xfrm>
            <a:off x="8104530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7ms</a:t>
            </a:r>
          </a:p>
        </p:txBody>
      </p:sp>
      <p:cxnSp>
        <p:nvCxnSpPr>
          <p:cNvPr id="139" name="直線コネクタ 138">
            <a:extLst>
              <a:ext uri="{FF2B5EF4-FFF2-40B4-BE49-F238E27FC236}">
                <a16:creationId xmlns:a16="http://schemas.microsoft.com/office/drawing/2014/main" id="{611BDBFF-2838-6F4C-A13C-C6A56624C9EE}"/>
              </a:ext>
            </a:extLst>
          </p:cNvPr>
          <p:cNvCxnSpPr>
            <a:cxnSpLocks/>
          </p:cNvCxnSpPr>
          <p:nvPr/>
        </p:nvCxnSpPr>
        <p:spPr>
          <a:xfrm flipV="1">
            <a:off x="8537734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線コネクタ 139">
            <a:extLst>
              <a:ext uri="{FF2B5EF4-FFF2-40B4-BE49-F238E27FC236}">
                <a16:creationId xmlns:a16="http://schemas.microsoft.com/office/drawing/2014/main" id="{13E49EF9-FF07-1EE5-34A3-3F20542C9469}"/>
              </a:ext>
            </a:extLst>
          </p:cNvPr>
          <p:cNvCxnSpPr>
            <a:cxnSpLocks/>
          </p:cNvCxnSpPr>
          <p:nvPr/>
        </p:nvCxnSpPr>
        <p:spPr>
          <a:xfrm flipV="1">
            <a:off x="8791465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直線コネクタ 140">
            <a:extLst>
              <a:ext uri="{FF2B5EF4-FFF2-40B4-BE49-F238E27FC236}">
                <a16:creationId xmlns:a16="http://schemas.microsoft.com/office/drawing/2014/main" id="{77DBF123-249F-FB28-B242-F1E5D75FDA72}"/>
              </a:ext>
            </a:extLst>
          </p:cNvPr>
          <p:cNvCxnSpPr>
            <a:cxnSpLocks/>
          </p:cNvCxnSpPr>
          <p:nvPr/>
        </p:nvCxnSpPr>
        <p:spPr>
          <a:xfrm flipV="1">
            <a:off x="9036564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コネクタ 141">
            <a:extLst>
              <a:ext uri="{FF2B5EF4-FFF2-40B4-BE49-F238E27FC236}">
                <a16:creationId xmlns:a16="http://schemas.microsoft.com/office/drawing/2014/main" id="{B6E4B83F-DA44-2690-3279-795D706327D7}"/>
              </a:ext>
            </a:extLst>
          </p:cNvPr>
          <p:cNvCxnSpPr>
            <a:cxnSpLocks/>
          </p:cNvCxnSpPr>
          <p:nvPr/>
        </p:nvCxnSpPr>
        <p:spPr>
          <a:xfrm flipV="1">
            <a:off x="9516971" y="2306320"/>
            <a:ext cx="0" cy="23013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直線コネクタ 142">
            <a:extLst>
              <a:ext uri="{FF2B5EF4-FFF2-40B4-BE49-F238E27FC236}">
                <a16:creationId xmlns:a16="http://schemas.microsoft.com/office/drawing/2014/main" id="{0C65CE24-B08A-5906-AD91-3114A7522994}"/>
              </a:ext>
            </a:extLst>
          </p:cNvPr>
          <p:cNvCxnSpPr>
            <a:cxnSpLocks/>
          </p:cNvCxnSpPr>
          <p:nvPr/>
        </p:nvCxnSpPr>
        <p:spPr>
          <a:xfrm flipV="1">
            <a:off x="9770702" y="2225939"/>
            <a:ext cx="0" cy="38735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テキスト ボックス 143">
            <a:extLst>
              <a:ext uri="{FF2B5EF4-FFF2-40B4-BE49-F238E27FC236}">
                <a16:creationId xmlns:a16="http://schemas.microsoft.com/office/drawing/2014/main" id="{B313F402-B04D-CA0E-276B-ADC320225334}"/>
              </a:ext>
            </a:extLst>
          </p:cNvPr>
          <p:cNvSpPr txBox="1"/>
          <p:nvPr/>
        </p:nvSpPr>
        <p:spPr>
          <a:xfrm>
            <a:off x="9589518" y="1972521"/>
            <a:ext cx="404648" cy="246221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1000" b="1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1ms</a:t>
            </a:r>
          </a:p>
        </p:txBody>
      </p:sp>
    </p:spTree>
    <p:extLst>
      <p:ext uri="{BB962C8B-B14F-4D97-AF65-F5344CB8AC3E}">
        <p14:creationId xmlns:p14="http://schemas.microsoft.com/office/powerpoint/2010/main" val="40558474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4B45DA4F-5EC0-DC95-25E2-E0621266151B}"/>
              </a:ext>
            </a:extLst>
          </p:cNvPr>
          <p:cNvSpPr/>
          <p:nvPr/>
        </p:nvSpPr>
        <p:spPr>
          <a:xfrm>
            <a:off x="1237418" y="13621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FA8C94-C05F-40BF-B0D7-0B9FB46BC9B7}"/>
              </a:ext>
            </a:extLst>
          </p:cNvPr>
          <p:cNvCxnSpPr>
            <a:cxnSpLocks/>
            <a:endCxn id="11" idx="0"/>
          </p:cNvCxnSpPr>
          <p:nvPr/>
        </p:nvCxnSpPr>
        <p:spPr>
          <a:xfrm flipH="1">
            <a:off x="1883863" y="496254"/>
            <a:ext cx="1628" cy="5195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8C6BC6-EF90-0E05-902A-D38A16B2CE9A}"/>
              </a:ext>
            </a:extLst>
          </p:cNvPr>
          <p:cNvCxnSpPr/>
          <p:nvPr/>
        </p:nvCxnSpPr>
        <p:spPr>
          <a:xfrm>
            <a:off x="1885491" y="1489905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F01C72-6F57-BB27-EC00-9A4CEE9EE1C1}"/>
              </a:ext>
            </a:extLst>
          </p:cNvPr>
          <p:cNvSpPr/>
          <p:nvPr/>
        </p:nvSpPr>
        <p:spPr>
          <a:xfrm>
            <a:off x="1091777" y="1015756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Write Data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Set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2884718" y="960250"/>
            <a:ext cx="35639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  <a:r>
              <a:rPr lang="en-US" altLang="ja-JP" sz="1100" dirty="0">
                <a:solidFill>
                  <a:srgbClr val="3366FF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Health Software Access Write Data Register</a:t>
            </a:r>
            <a:endParaRPr lang="en-US" altLang="ja-JP" sz="1100" b="1" dirty="0">
              <a:latin typeface="Meirio"/>
            </a:endParaRP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{SWWRDATA[15:0]}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2904698" y="1015752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976AFC-A8C8-765C-D680-37929E9C8384}"/>
              </a:ext>
            </a:extLst>
          </p:cNvPr>
          <p:cNvCxnSpPr>
            <a:cxnSpLocks/>
          </p:cNvCxnSpPr>
          <p:nvPr/>
        </p:nvCxnSpPr>
        <p:spPr>
          <a:xfrm>
            <a:off x="188089" y="664405"/>
            <a:ext cx="16957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497452-C68A-90BD-2265-503BB248DF90}"/>
              </a:ext>
            </a:extLst>
          </p:cNvPr>
          <p:cNvSpPr/>
          <p:nvPr/>
        </p:nvSpPr>
        <p:spPr>
          <a:xfrm>
            <a:off x="1093404" y="1925263"/>
            <a:ext cx="1582546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Device/REG ADR Set &amp; Write Access Request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2886345" y="1859731"/>
            <a:ext cx="324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Software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{SWACCREQ, SWDEVSEL[2:0],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2912720" y="1925263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C98DC1-A320-CBAB-5345-1C3D81A74DA5}"/>
              </a:ext>
            </a:extLst>
          </p:cNvPr>
          <p:cNvCxnSpPr>
            <a:cxnSpLocks/>
          </p:cNvCxnSpPr>
          <p:nvPr/>
        </p:nvCxnSpPr>
        <p:spPr>
          <a:xfrm flipH="1">
            <a:off x="509870" y="3257296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7F88D6B-53EF-49D9-F5E1-6806A60CAA79}"/>
              </a:ext>
            </a:extLst>
          </p:cNvPr>
          <p:cNvSpPr txBox="1"/>
          <p:nvPr/>
        </p:nvSpPr>
        <p:spPr>
          <a:xfrm>
            <a:off x="509869" y="2862116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2899882" y="3834114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0x00000002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36C28B2-C6D3-71F8-EFBE-2D64F0D968B9}"/>
              </a:ext>
            </a:extLst>
          </p:cNvPr>
          <p:cNvCxnSpPr>
            <a:cxnSpLocks/>
          </p:cNvCxnSpPr>
          <p:nvPr/>
        </p:nvCxnSpPr>
        <p:spPr>
          <a:xfrm>
            <a:off x="1901240" y="2491898"/>
            <a:ext cx="0" cy="467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判断 86">
            <a:extLst>
              <a:ext uri="{FF2B5EF4-FFF2-40B4-BE49-F238E27FC236}">
                <a16:creationId xmlns:a16="http://schemas.microsoft.com/office/drawing/2014/main" id="{BB846F24-8019-3427-B19E-E78AC378A666}"/>
              </a:ext>
            </a:extLst>
          </p:cNvPr>
          <p:cNvSpPr/>
          <p:nvPr/>
        </p:nvSpPr>
        <p:spPr>
          <a:xfrm>
            <a:off x="977875" y="2968921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6846741-DA08-7BC5-C510-FDBB93C94DEC}"/>
              </a:ext>
            </a:extLst>
          </p:cNvPr>
          <p:cNvSpPr/>
          <p:nvPr/>
        </p:nvSpPr>
        <p:spPr>
          <a:xfrm>
            <a:off x="1063166" y="3188463"/>
            <a:ext cx="1716936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SYSMON_HBM_INT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894BC4A-11C5-46FE-9EEB-F51744167874}"/>
              </a:ext>
            </a:extLst>
          </p:cNvPr>
          <p:cNvCxnSpPr/>
          <p:nvPr/>
        </p:nvCxnSpPr>
        <p:spPr>
          <a:xfrm>
            <a:off x="1901240" y="3540057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2899882" y="2872899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SYSMON_HBM_INT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</a:t>
            </a:r>
            <a:r>
              <a:rPr lang="it-IT" altLang="ja-JP" sz="1100" b="1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Health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2926257" y="2929695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2926257" y="3849084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3BE19C0-039A-D835-81BD-CAFAEF8AA26B}"/>
              </a:ext>
            </a:extLst>
          </p:cNvPr>
          <p:cNvSpPr/>
          <p:nvPr/>
        </p:nvSpPr>
        <p:spPr>
          <a:xfrm>
            <a:off x="1109154" y="3978326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DC0048C-6EEE-26F4-273F-FA596F0E9A37}"/>
              </a:ext>
            </a:extLst>
          </p:cNvPr>
          <p:cNvCxnSpPr>
            <a:cxnSpLocks/>
          </p:cNvCxnSpPr>
          <p:nvPr/>
        </p:nvCxnSpPr>
        <p:spPr>
          <a:xfrm flipV="1">
            <a:off x="188088" y="664405"/>
            <a:ext cx="0" cy="456656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端子 94">
            <a:extLst>
              <a:ext uri="{FF2B5EF4-FFF2-40B4-BE49-F238E27FC236}">
                <a16:creationId xmlns:a16="http://schemas.microsoft.com/office/drawing/2014/main" id="{EDF3EB3E-99D8-61C7-2666-38F1E8366B58}"/>
              </a:ext>
            </a:extLst>
          </p:cNvPr>
          <p:cNvSpPr/>
          <p:nvPr/>
        </p:nvSpPr>
        <p:spPr>
          <a:xfrm>
            <a:off x="1239894" y="5877937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193B021-3155-14B0-1345-9D3C832390DC}"/>
              </a:ext>
            </a:extLst>
          </p:cNvPr>
          <p:cNvCxnSpPr>
            <a:cxnSpLocks/>
          </p:cNvCxnSpPr>
          <p:nvPr/>
        </p:nvCxnSpPr>
        <p:spPr>
          <a:xfrm>
            <a:off x="1896759" y="5517897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フローチャート: 判断 97">
            <a:extLst>
              <a:ext uri="{FF2B5EF4-FFF2-40B4-BE49-F238E27FC236}">
                <a16:creationId xmlns:a16="http://schemas.microsoft.com/office/drawing/2014/main" id="{5E1C3BCE-2ADB-E0E0-F769-81CCEC900A08}"/>
              </a:ext>
            </a:extLst>
          </p:cNvPr>
          <p:cNvSpPr/>
          <p:nvPr/>
        </p:nvSpPr>
        <p:spPr>
          <a:xfrm>
            <a:off x="965139" y="4943390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D9D8AFED-D84B-23A9-6777-860BB26D1231}"/>
              </a:ext>
            </a:extLst>
          </p:cNvPr>
          <p:cNvCxnSpPr>
            <a:cxnSpLocks/>
          </p:cNvCxnSpPr>
          <p:nvPr/>
        </p:nvCxnSpPr>
        <p:spPr>
          <a:xfrm>
            <a:off x="1896759" y="4493076"/>
            <a:ext cx="0" cy="449034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0D1BF3D-3146-9E42-521F-735402ED2194}"/>
              </a:ext>
            </a:extLst>
          </p:cNvPr>
          <p:cNvSpPr/>
          <p:nvPr/>
        </p:nvSpPr>
        <p:spPr>
          <a:xfrm>
            <a:off x="1063166" y="5121853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Write another data?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CEA297-E6F6-8769-322F-4913A4B73EAE}"/>
              </a:ext>
            </a:extLst>
          </p:cNvPr>
          <p:cNvCxnSpPr>
            <a:cxnSpLocks/>
          </p:cNvCxnSpPr>
          <p:nvPr/>
        </p:nvCxnSpPr>
        <p:spPr>
          <a:xfrm flipH="1">
            <a:off x="188088" y="5230969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A630A37-8490-647E-1CC9-EA2B93E5A9B5}"/>
              </a:ext>
            </a:extLst>
          </p:cNvPr>
          <p:cNvSpPr txBox="1"/>
          <p:nvPr/>
        </p:nvSpPr>
        <p:spPr>
          <a:xfrm>
            <a:off x="1528963" y="5506758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E415ED2-748C-D617-FEB7-EF1BBACE3F64}"/>
              </a:ext>
            </a:extLst>
          </p:cNvPr>
          <p:cNvSpPr txBox="1"/>
          <p:nvPr/>
        </p:nvSpPr>
        <p:spPr>
          <a:xfrm>
            <a:off x="378193" y="5004259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90865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フローチャート: 端子 2">
            <a:extLst>
              <a:ext uri="{FF2B5EF4-FFF2-40B4-BE49-F238E27FC236}">
                <a16:creationId xmlns:a16="http://schemas.microsoft.com/office/drawing/2014/main" id="{4B45DA4F-5EC0-DC95-25E2-E0621266151B}"/>
              </a:ext>
            </a:extLst>
          </p:cNvPr>
          <p:cNvSpPr/>
          <p:nvPr/>
        </p:nvSpPr>
        <p:spPr>
          <a:xfrm>
            <a:off x="1237418" y="144680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START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" name="直線矢印コネクタ 3">
            <a:extLst>
              <a:ext uri="{FF2B5EF4-FFF2-40B4-BE49-F238E27FC236}">
                <a16:creationId xmlns:a16="http://schemas.microsoft.com/office/drawing/2014/main" id="{8EFA8C94-C05F-40BF-B0D7-0B9FB46BC9B7}"/>
              </a:ext>
            </a:extLst>
          </p:cNvPr>
          <p:cNvCxnSpPr>
            <a:cxnSpLocks/>
          </p:cNvCxnSpPr>
          <p:nvPr/>
        </p:nvCxnSpPr>
        <p:spPr>
          <a:xfrm flipH="1">
            <a:off x="1896759" y="4621954"/>
            <a:ext cx="1628" cy="51950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8C6BC6-EF90-0E05-902A-D38A16B2CE9A}"/>
              </a:ext>
            </a:extLst>
          </p:cNvPr>
          <p:cNvCxnSpPr>
            <a:cxnSpLocks/>
            <a:stCxn id="3" idx="2"/>
          </p:cNvCxnSpPr>
          <p:nvPr/>
        </p:nvCxnSpPr>
        <p:spPr>
          <a:xfrm>
            <a:off x="1885491" y="504720"/>
            <a:ext cx="1" cy="51955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1CF01C72-6F57-BB27-EC00-9A4CEE9EE1C1}"/>
              </a:ext>
            </a:extLst>
          </p:cNvPr>
          <p:cNvSpPr/>
          <p:nvPr/>
        </p:nvSpPr>
        <p:spPr>
          <a:xfrm>
            <a:off x="1091777" y="4154578"/>
            <a:ext cx="1584173" cy="47702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Data Check</a:t>
            </a:r>
            <a:endParaRPr lang="en-US" altLang="ja-JP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E93E65F-C37E-EB16-D842-D795AF777569}"/>
              </a:ext>
            </a:extLst>
          </p:cNvPr>
          <p:cNvSpPr txBox="1"/>
          <p:nvPr/>
        </p:nvSpPr>
        <p:spPr>
          <a:xfrm>
            <a:off x="2918586" y="4099072"/>
            <a:ext cx="3563913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4.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  <a:r>
              <a:rPr lang="en-US" altLang="ja-JP" sz="1100" dirty="0">
                <a:solidFill>
                  <a:srgbClr val="70AD47"/>
                </a:solidFill>
                <a:latin typeface="Meirio"/>
              </a:rPr>
              <a:t> 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Software Access Read Data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{SWRDDATA[15:0]}</a:t>
            </a:r>
            <a:endParaRPr lang="en-US" altLang="ja-JP" sz="1100" b="1" dirty="0">
              <a:solidFill>
                <a:srgbClr val="3366FF"/>
              </a:solidFill>
              <a:latin typeface="Meirio"/>
            </a:endParaRPr>
          </a:p>
        </p:txBody>
      </p: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1C578B13-72E9-EDD2-7139-02EBB414EEC6}"/>
              </a:ext>
            </a:extLst>
          </p:cNvPr>
          <p:cNvCxnSpPr>
            <a:cxnSpLocks/>
          </p:cNvCxnSpPr>
          <p:nvPr/>
        </p:nvCxnSpPr>
        <p:spPr>
          <a:xfrm>
            <a:off x="2938566" y="4154574"/>
            <a:ext cx="0" cy="477025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A6976AFC-A8C8-765C-D680-37929E9C8384}"/>
              </a:ext>
            </a:extLst>
          </p:cNvPr>
          <p:cNvCxnSpPr>
            <a:cxnSpLocks/>
          </p:cNvCxnSpPr>
          <p:nvPr/>
        </p:nvCxnSpPr>
        <p:spPr>
          <a:xfrm>
            <a:off x="188089" y="672872"/>
            <a:ext cx="1695775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EC497452-C68A-90BD-2265-503BB248DF90}"/>
              </a:ext>
            </a:extLst>
          </p:cNvPr>
          <p:cNvSpPr/>
          <p:nvPr/>
        </p:nvSpPr>
        <p:spPr>
          <a:xfrm>
            <a:off x="1093404" y="1027588"/>
            <a:ext cx="1582546" cy="566634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Device/REG ADR Set &amp; Read Access Request</a:t>
            </a: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2961484-C205-1621-F53A-0A26577D7E60}"/>
              </a:ext>
            </a:extLst>
          </p:cNvPr>
          <p:cNvSpPr txBox="1"/>
          <p:nvPr/>
        </p:nvSpPr>
        <p:spPr>
          <a:xfrm>
            <a:off x="2886345" y="962056"/>
            <a:ext cx="3249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1.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Software Access Control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</a:t>
            </a:r>
            <a:r>
              <a:rPr lang="ja-JP" altLang="en-US" sz="1100" dirty="0">
                <a:latin typeface="Meirio"/>
              </a:rPr>
              <a:t> </a:t>
            </a:r>
            <a:r>
              <a:rPr lang="en-US" altLang="ja-JP" sz="1100" dirty="0">
                <a:latin typeface="Meirio"/>
              </a:rPr>
              <a:t>{SWACCREQ, SWDEVSEL[2:0], </a:t>
            </a:r>
          </a:p>
          <a:p>
            <a:r>
              <a:rPr lang="ja-JP" altLang="en-US" sz="1100" dirty="0">
                <a:latin typeface="Meirio"/>
              </a:rPr>
              <a:t>　　　　　　  </a:t>
            </a:r>
            <a:r>
              <a:rPr lang="en-US" altLang="ja-JP" sz="1100" dirty="0">
                <a:latin typeface="Meirio"/>
              </a:rPr>
              <a:t>SWREGADR[7:0], SWRWSEL}</a:t>
            </a: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BC1362A1-2769-D96A-212C-27460FD4DE21}"/>
              </a:ext>
            </a:extLst>
          </p:cNvPr>
          <p:cNvCxnSpPr>
            <a:cxnSpLocks/>
          </p:cNvCxnSpPr>
          <p:nvPr/>
        </p:nvCxnSpPr>
        <p:spPr>
          <a:xfrm>
            <a:off x="2912720" y="1027588"/>
            <a:ext cx="0" cy="477024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C98DC1-A320-CBAB-5345-1C3D81A74DA5}"/>
              </a:ext>
            </a:extLst>
          </p:cNvPr>
          <p:cNvCxnSpPr>
            <a:cxnSpLocks/>
          </p:cNvCxnSpPr>
          <p:nvPr/>
        </p:nvCxnSpPr>
        <p:spPr>
          <a:xfrm flipH="1">
            <a:off x="509870" y="2359621"/>
            <a:ext cx="588803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テキスト ボックス 83">
            <a:extLst>
              <a:ext uri="{FF2B5EF4-FFF2-40B4-BE49-F238E27FC236}">
                <a16:creationId xmlns:a16="http://schemas.microsoft.com/office/drawing/2014/main" id="{97F88D6B-53EF-49D9-F5E1-6806A60CAA79}"/>
              </a:ext>
            </a:extLst>
          </p:cNvPr>
          <p:cNvSpPr txBox="1"/>
          <p:nvPr/>
        </p:nvSpPr>
        <p:spPr>
          <a:xfrm>
            <a:off x="509869" y="1964441"/>
            <a:ext cx="668056" cy="4001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 </a:t>
            </a:r>
          </a:p>
          <a:p>
            <a:r>
              <a:rPr kumimoji="1" lang="ja-JP" altLang="en-US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kumimoji="1" lang="en-US" altLang="ja-JP" sz="100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Handling</a:t>
            </a:r>
            <a:endParaRPr kumimoji="1" lang="ja-JP" altLang="en-US" sz="100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C7883F7-F75E-D14C-311B-CEB485D554C0}"/>
              </a:ext>
            </a:extLst>
          </p:cNvPr>
          <p:cNvSpPr txBox="1"/>
          <p:nvPr/>
        </p:nvSpPr>
        <p:spPr>
          <a:xfrm>
            <a:off x="2899882" y="2936439"/>
            <a:ext cx="3328503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3.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3366FF"/>
                </a:solidFill>
                <a:latin typeface="Meirio"/>
              </a:rPr>
              <a:t>Write</a:t>
            </a:r>
          </a:p>
          <a:p>
            <a:r>
              <a:rPr lang="ja-JP" altLang="en-US" sz="1100" b="1" dirty="0">
                <a:solidFill>
                  <a:srgbClr val="3366FF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Write Data: 0x00000002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0x00000000</a:t>
            </a:r>
          </a:p>
        </p:txBody>
      </p: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836C28B2-C6D3-71F8-EFBE-2D64F0D968B9}"/>
              </a:ext>
            </a:extLst>
          </p:cNvPr>
          <p:cNvCxnSpPr>
            <a:cxnSpLocks/>
          </p:cNvCxnSpPr>
          <p:nvPr/>
        </p:nvCxnSpPr>
        <p:spPr>
          <a:xfrm>
            <a:off x="1901240" y="1594223"/>
            <a:ext cx="0" cy="467733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フローチャート: 判断 86">
            <a:extLst>
              <a:ext uri="{FF2B5EF4-FFF2-40B4-BE49-F238E27FC236}">
                <a16:creationId xmlns:a16="http://schemas.microsoft.com/office/drawing/2014/main" id="{BB846F24-8019-3427-B19E-E78AC378A666}"/>
              </a:ext>
            </a:extLst>
          </p:cNvPr>
          <p:cNvSpPr/>
          <p:nvPr/>
        </p:nvSpPr>
        <p:spPr>
          <a:xfrm>
            <a:off x="977875" y="2071246"/>
            <a:ext cx="1872202" cy="576064"/>
          </a:xfrm>
          <a:prstGeom prst="flowChartDecision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88" name="正方形/長方形 87">
            <a:extLst>
              <a:ext uri="{FF2B5EF4-FFF2-40B4-BE49-F238E27FC236}">
                <a16:creationId xmlns:a16="http://schemas.microsoft.com/office/drawing/2014/main" id="{06846741-DA08-7BC5-C510-FDBB93C94DEC}"/>
              </a:ext>
            </a:extLst>
          </p:cNvPr>
          <p:cNvSpPr/>
          <p:nvPr/>
        </p:nvSpPr>
        <p:spPr>
          <a:xfrm>
            <a:off x="1063167" y="2299566"/>
            <a:ext cx="1716934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SYSMON_HBM_INT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=‘1’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E894BC4A-11C5-46FE-9EEB-F51744167874}"/>
              </a:ext>
            </a:extLst>
          </p:cNvPr>
          <p:cNvCxnSpPr/>
          <p:nvPr/>
        </p:nvCxnSpPr>
        <p:spPr>
          <a:xfrm>
            <a:off x="1901240" y="2642382"/>
            <a:ext cx="0" cy="432048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F93F6BAC-A4F0-63BF-921E-25CB4627DEF6}"/>
              </a:ext>
            </a:extLst>
          </p:cNvPr>
          <p:cNvSpPr txBox="1"/>
          <p:nvPr/>
        </p:nvSpPr>
        <p:spPr>
          <a:xfrm>
            <a:off x="2899882" y="1975224"/>
            <a:ext cx="332850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b="1" dirty="0">
                <a:latin typeface="Meirio"/>
              </a:rPr>
              <a:t>2.</a:t>
            </a:r>
            <a:r>
              <a:rPr lang="ja-JP" altLang="en-US" sz="1100" b="1" dirty="0">
                <a:latin typeface="Meirio"/>
              </a:rPr>
              <a:t> </a:t>
            </a:r>
            <a:r>
              <a:rPr lang="en-US" altLang="ja-JP" sz="1100" b="1" dirty="0">
                <a:solidFill>
                  <a:schemeClr val="accent2"/>
                </a:solidFill>
                <a:latin typeface="Meirio"/>
              </a:rPr>
              <a:t>Assert</a:t>
            </a:r>
            <a:r>
              <a:rPr lang="en-US" altLang="ja-JP" sz="1100" dirty="0">
                <a:latin typeface="Meirio"/>
              </a:rPr>
              <a:t> </a:t>
            </a:r>
            <a:r>
              <a:rPr lang="en-US" altLang="ja-JP" sz="1100" b="1" dirty="0">
                <a:latin typeface="Meirio"/>
              </a:rPr>
              <a:t>SYSMON_HBM_INT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Register</a:t>
            </a:r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 </a:t>
            </a:r>
            <a:r>
              <a:rPr lang="en-US" altLang="ja-JP" sz="1100" b="1" dirty="0">
                <a:solidFill>
                  <a:srgbClr val="70AD47"/>
                </a:solidFill>
                <a:latin typeface="Meirio"/>
              </a:rPr>
              <a:t>Read</a:t>
            </a:r>
          </a:p>
          <a:p>
            <a:r>
              <a:rPr lang="ja-JP" altLang="en-US" sz="1100" b="1" dirty="0">
                <a:solidFill>
                  <a:srgbClr val="70AD47"/>
                </a:solidFill>
                <a:latin typeface="Meirio"/>
              </a:rPr>
              <a:t>　</a:t>
            </a:r>
            <a:r>
              <a:rPr lang="en-US" altLang="ja-JP" sz="1100" b="1" dirty="0">
                <a:latin typeface="Meirio"/>
              </a:rPr>
              <a:t>Board Health Interrupt Status Register</a:t>
            </a:r>
          </a:p>
          <a:p>
            <a:r>
              <a:rPr lang="ja-JP" altLang="en-US" sz="1100" b="1" dirty="0">
                <a:latin typeface="Meirio"/>
              </a:rPr>
              <a:t>　</a:t>
            </a:r>
            <a:r>
              <a:rPr lang="en-US" altLang="ja-JP" sz="1100" dirty="0">
                <a:latin typeface="Meirio"/>
              </a:rPr>
              <a:t>Read Data: 0x00000002</a:t>
            </a:r>
          </a:p>
        </p:txBody>
      </p:sp>
      <p:cxnSp>
        <p:nvCxnSpPr>
          <p:cNvPr id="91" name="直線コネクタ 90">
            <a:extLst>
              <a:ext uri="{FF2B5EF4-FFF2-40B4-BE49-F238E27FC236}">
                <a16:creationId xmlns:a16="http://schemas.microsoft.com/office/drawing/2014/main" id="{4AA7834A-3E4D-2D31-4E5A-6831C76EC3D8}"/>
              </a:ext>
            </a:extLst>
          </p:cNvPr>
          <p:cNvCxnSpPr>
            <a:cxnSpLocks/>
          </p:cNvCxnSpPr>
          <p:nvPr/>
        </p:nvCxnSpPr>
        <p:spPr>
          <a:xfrm>
            <a:off x="2926257" y="2032020"/>
            <a:ext cx="0" cy="635529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直線コネクタ 91">
            <a:extLst>
              <a:ext uri="{FF2B5EF4-FFF2-40B4-BE49-F238E27FC236}">
                <a16:creationId xmlns:a16="http://schemas.microsoft.com/office/drawing/2014/main" id="{A89B9EA6-DC71-FC48-85B8-9739F11F1E8B}"/>
              </a:ext>
            </a:extLst>
          </p:cNvPr>
          <p:cNvCxnSpPr>
            <a:cxnSpLocks/>
          </p:cNvCxnSpPr>
          <p:nvPr/>
        </p:nvCxnSpPr>
        <p:spPr>
          <a:xfrm>
            <a:off x="2926257" y="2951409"/>
            <a:ext cx="0" cy="1024591"/>
          </a:xfrm>
          <a:prstGeom prst="line">
            <a:avLst/>
          </a:prstGeom>
          <a:ln w="285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正方形/長方形 92">
            <a:extLst>
              <a:ext uri="{FF2B5EF4-FFF2-40B4-BE49-F238E27FC236}">
                <a16:creationId xmlns:a16="http://schemas.microsoft.com/office/drawing/2014/main" id="{43BE19C0-039A-D835-81BD-CAFAEF8AA26B}"/>
              </a:ext>
            </a:extLst>
          </p:cNvPr>
          <p:cNvSpPr/>
          <p:nvPr/>
        </p:nvSpPr>
        <p:spPr>
          <a:xfrm>
            <a:off x="1109154" y="3080651"/>
            <a:ext cx="1584173" cy="51496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  <a:r>
              <a:rPr lang="ja-JP" altLang="en-US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Clear</a:t>
            </a:r>
          </a:p>
        </p:txBody>
      </p:sp>
      <p:cxnSp>
        <p:nvCxnSpPr>
          <p:cNvPr id="94" name="直線矢印コネクタ 93">
            <a:extLst>
              <a:ext uri="{FF2B5EF4-FFF2-40B4-BE49-F238E27FC236}">
                <a16:creationId xmlns:a16="http://schemas.microsoft.com/office/drawing/2014/main" id="{5DC0048C-6EEE-26F4-273F-FA596F0E9A37}"/>
              </a:ext>
            </a:extLst>
          </p:cNvPr>
          <p:cNvCxnSpPr>
            <a:cxnSpLocks/>
          </p:cNvCxnSpPr>
          <p:nvPr/>
        </p:nvCxnSpPr>
        <p:spPr>
          <a:xfrm flipV="1">
            <a:off x="188088" y="672873"/>
            <a:ext cx="0" cy="4756531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フローチャート: 端子 94">
            <a:extLst>
              <a:ext uri="{FF2B5EF4-FFF2-40B4-BE49-F238E27FC236}">
                <a16:creationId xmlns:a16="http://schemas.microsoft.com/office/drawing/2014/main" id="{EDF3EB3E-99D8-61C7-2666-38F1E8366B58}"/>
              </a:ext>
            </a:extLst>
          </p:cNvPr>
          <p:cNvSpPr/>
          <p:nvPr/>
        </p:nvSpPr>
        <p:spPr>
          <a:xfrm>
            <a:off x="1239894" y="6076883"/>
            <a:ext cx="1296144" cy="360040"/>
          </a:xfrm>
          <a:prstGeom prst="flowChartTerminator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END</a:t>
            </a:r>
            <a:endParaRPr kumimoji="1" lang="ja-JP" altLang="en-US" sz="16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6" name="直線矢印コネクタ 95">
            <a:extLst>
              <a:ext uri="{FF2B5EF4-FFF2-40B4-BE49-F238E27FC236}">
                <a16:creationId xmlns:a16="http://schemas.microsoft.com/office/drawing/2014/main" id="{A193B021-3155-14B0-1345-9D3C832390DC}"/>
              </a:ext>
            </a:extLst>
          </p:cNvPr>
          <p:cNvCxnSpPr>
            <a:cxnSpLocks/>
          </p:cNvCxnSpPr>
          <p:nvPr/>
        </p:nvCxnSpPr>
        <p:spPr>
          <a:xfrm>
            <a:off x="1896759" y="5716843"/>
            <a:ext cx="0" cy="36004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フローチャート: 判断 97">
            <a:extLst>
              <a:ext uri="{FF2B5EF4-FFF2-40B4-BE49-F238E27FC236}">
                <a16:creationId xmlns:a16="http://schemas.microsoft.com/office/drawing/2014/main" id="{5E1C3BCE-2ADB-E0E0-F769-81CCEC900A08}"/>
              </a:ext>
            </a:extLst>
          </p:cNvPr>
          <p:cNvSpPr/>
          <p:nvPr/>
        </p:nvSpPr>
        <p:spPr>
          <a:xfrm>
            <a:off x="965139" y="5142336"/>
            <a:ext cx="1872202" cy="576064"/>
          </a:xfrm>
          <a:prstGeom prst="flowChartDecision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endParaRPr kumimoji="1" lang="ja-JP" altLang="en-US" sz="105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9" name="直線矢印コネクタ 98">
            <a:extLst>
              <a:ext uri="{FF2B5EF4-FFF2-40B4-BE49-F238E27FC236}">
                <a16:creationId xmlns:a16="http://schemas.microsoft.com/office/drawing/2014/main" id="{D9D8AFED-D84B-23A9-6777-860BB26D1231}"/>
              </a:ext>
            </a:extLst>
          </p:cNvPr>
          <p:cNvCxnSpPr>
            <a:cxnSpLocks/>
            <a:stCxn id="93" idx="2"/>
          </p:cNvCxnSpPr>
          <p:nvPr/>
        </p:nvCxnSpPr>
        <p:spPr>
          <a:xfrm flipH="1">
            <a:off x="1896760" y="3595617"/>
            <a:ext cx="4481" cy="558956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正方形/長方形 99">
            <a:extLst>
              <a:ext uri="{FF2B5EF4-FFF2-40B4-BE49-F238E27FC236}">
                <a16:creationId xmlns:a16="http://schemas.microsoft.com/office/drawing/2014/main" id="{70D1BF3D-3146-9E42-521F-735402ED2194}"/>
              </a:ext>
            </a:extLst>
          </p:cNvPr>
          <p:cNvSpPr/>
          <p:nvPr/>
        </p:nvSpPr>
        <p:spPr>
          <a:xfrm>
            <a:off x="1063166" y="5320799"/>
            <a:ext cx="1676148" cy="288032"/>
          </a:xfrm>
          <a:prstGeom prst="rect">
            <a:avLst/>
          </a:prstGeom>
          <a:noFill/>
          <a:ln>
            <a:noFill/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Read another data?</a:t>
            </a:r>
          </a:p>
        </p:txBody>
      </p:sp>
      <p:cxnSp>
        <p:nvCxnSpPr>
          <p:cNvPr id="101" name="直線矢印コネクタ 100">
            <a:extLst>
              <a:ext uri="{FF2B5EF4-FFF2-40B4-BE49-F238E27FC236}">
                <a16:creationId xmlns:a16="http://schemas.microsoft.com/office/drawing/2014/main" id="{95CEA297-E6F6-8769-322F-4913A4B73EAE}"/>
              </a:ext>
            </a:extLst>
          </p:cNvPr>
          <p:cNvCxnSpPr>
            <a:cxnSpLocks/>
          </p:cNvCxnSpPr>
          <p:nvPr/>
        </p:nvCxnSpPr>
        <p:spPr>
          <a:xfrm flipH="1">
            <a:off x="188088" y="5429403"/>
            <a:ext cx="789788" cy="0"/>
          </a:xfrm>
          <a:prstGeom prst="straightConnector1">
            <a:avLst/>
          </a:prstGeom>
          <a:ln w="28575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テキスト ボックス 101">
            <a:extLst>
              <a:ext uri="{FF2B5EF4-FFF2-40B4-BE49-F238E27FC236}">
                <a16:creationId xmlns:a16="http://schemas.microsoft.com/office/drawing/2014/main" id="{FA630A37-8490-647E-1CC9-EA2B93E5A9B5}"/>
              </a:ext>
            </a:extLst>
          </p:cNvPr>
          <p:cNvSpPr txBox="1"/>
          <p:nvPr/>
        </p:nvSpPr>
        <p:spPr>
          <a:xfrm>
            <a:off x="1528963" y="5705704"/>
            <a:ext cx="39267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NO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3" name="テキスト ボックス 102">
            <a:extLst>
              <a:ext uri="{FF2B5EF4-FFF2-40B4-BE49-F238E27FC236}">
                <a16:creationId xmlns:a16="http://schemas.microsoft.com/office/drawing/2014/main" id="{DE415ED2-748C-D617-FEB7-EF1BBACE3F64}"/>
              </a:ext>
            </a:extLst>
          </p:cNvPr>
          <p:cNvSpPr txBox="1"/>
          <p:nvPr/>
        </p:nvSpPr>
        <p:spPr>
          <a:xfrm>
            <a:off x="378193" y="5202693"/>
            <a:ext cx="4563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1050" i="1" dirty="0">
                <a:latin typeface="メイリオ" panose="020B0604030504040204" pitchFamily="50" charset="-128"/>
                <a:ea typeface="メイリオ" panose="020B0604030504040204" pitchFamily="50" charset="-128"/>
              </a:rPr>
              <a:t>YES</a:t>
            </a:r>
            <a:endParaRPr kumimoji="1" lang="ja-JP" altLang="en-US" sz="1050" i="1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13410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5243198" y="542783"/>
            <a:ext cx="0" cy="78549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3127080" y="1084627"/>
            <a:ext cx="2099592" cy="1256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4303771" y="159003"/>
            <a:ext cx="1621434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on SC OBC board</a:t>
            </a: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3122940" y="542783"/>
            <a:ext cx="0" cy="78549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667421" y="542782"/>
            <a:ext cx="0" cy="7914188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104502" y="145574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80697" y="958378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679819" y="669614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BB99CE-310D-4501-B3F0-45E76825CAA6}"/>
              </a:ext>
            </a:extLst>
          </p:cNvPr>
          <p:cNvCxnSpPr>
            <a:cxnSpLocks/>
          </p:cNvCxnSpPr>
          <p:nvPr/>
        </p:nvCxnSpPr>
        <p:spPr>
          <a:xfrm>
            <a:off x="5819625" y="815516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83163C-7672-4394-8AC1-F6293782DCBC}"/>
              </a:ext>
            </a:extLst>
          </p:cNvPr>
          <p:cNvSpPr txBox="1"/>
          <p:nvPr/>
        </p:nvSpPr>
        <p:spPr>
          <a:xfrm>
            <a:off x="6107657" y="648391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41336B-606E-4085-AFF9-051088676EB6}"/>
              </a:ext>
            </a:extLst>
          </p:cNvPr>
          <p:cNvCxnSpPr>
            <a:cxnSpLocks/>
          </p:cNvCxnSpPr>
          <p:nvPr/>
        </p:nvCxnSpPr>
        <p:spPr>
          <a:xfrm>
            <a:off x="5819625" y="1578190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B44C73-9068-4A10-BDD4-108830DCCB91}"/>
              </a:ext>
            </a:extLst>
          </p:cNvPr>
          <p:cNvSpPr txBox="1"/>
          <p:nvPr/>
        </p:nvSpPr>
        <p:spPr>
          <a:xfrm>
            <a:off x="6107657" y="1474430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2BAA3EC-272E-4626-B9D2-896E04654164}"/>
              </a:ext>
            </a:extLst>
          </p:cNvPr>
          <p:cNvCxnSpPr>
            <a:cxnSpLocks/>
          </p:cNvCxnSpPr>
          <p:nvPr/>
        </p:nvCxnSpPr>
        <p:spPr>
          <a:xfrm>
            <a:off x="5820534" y="1075954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4D1392-8E25-4319-9595-E20ECDC43846}"/>
              </a:ext>
            </a:extLst>
          </p:cNvPr>
          <p:cNvSpPr txBox="1"/>
          <p:nvPr/>
        </p:nvSpPr>
        <p:spPr>
          <a:xfrm>
            <a:off x="6108567" y="998549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23AC94A-6C7C-0131-EF52-322BC4B1E257}"/>
              </a:ext>
            </a:extLst>
          </p:cNvPr>
          <p:cNvCxnSpPr>
            <a:cxnSpLocks/>
          </p:cNvCxnSpPr>
          <p:nvPr/>
        </p:nvCxnSpPr>
        <p:spPr>
          <a:xfrm>
            <a:off x="5820534" y="1318245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F3B29FF-3603-94C8-7888-F0D3412411B7}"/>
              </a:ext>
            </a:extLst>
          </p:cNvPr>
          <p:cNvSpPr txBox="1"/>
          <p:nvPr/>
        </p:nvSpPr>
        <p:spPr>
          <a:xfrm>
            <a:off x="6108567" y="1240840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Access(ACK Error)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4287B8-4596-4E0D-1E19-1C0174A9CD10}"/>
              </a:ext>
            </a:extLst>
          </p:cNvPr>
          <p:cNvSpPr txBox="1"/>
          <p:nvPr/>
        </p:nvSpPr>
        <p:spPr>
          <a:xfrm rot="-120000">
            <a:off x="663941" y="3734803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F6DBABE-DF63-1706-9511-680464816EE6}"/>
              </a:ext>
            </a:extLst>
          </p:cNvPr>
          <p:cNvCxnSpPr>
            <a:cxnSpLocks/>
          </p:cNvCxnSpPr>
          <p:nvPr/>
        </p:nvCxnSpPr>
        <p:spPr>
          <a:xfrm flipV="1">
            <a:off x="667422" y="391599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0FF21C-EAF6-192B-1571-20B042C722AB}"/>
              </a:ext>
            </a:extLst>
          </p:cNvPr>
          <p:cNvSpPr txBox="1"/>
          <p:nvPr/>
        </p:nvSpPr>
        <p:spPr>
          <a:xfrm>
            <a:off x="2312144" y="336920"/>
            <a:ext cx="11881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34CEBD8-8476-F06A-7DAA-1E48F630E047}"/>
              </a:ext>
            </a:extLst>
          </p:cNvPr>
          <p:cNvSpPr txBox="1"/>
          <p:nvPr/>
        </p:nvSpPr>
        <p:spPr>
          <a:xfrm rot="184268">
            <a:off x="3162213" y="994864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Access-A: </a:t>
            </a:r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Normal Access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A68F1170-A71C-1DB4-1F56-C9EAF8FA7D2A}"/>
              </a:ext>
            </a:extLst>
          </p:cNvPr>
          <p:cNvCxnSpPr>
            <a:cxnSpLocks/>
          </p:cNvCxnSpPr>
          <p:nvPr/>
        </p:nvCxnSpPr>
        <p:spPr>
          <a:xfrm>
            <a:off x="2749222" y="542783"/>
            <a:ext cx="0" cy="78549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F819C0B-C442-29D1-587A-E2CE8F554EA8}"/>
              </a:ext>
            </a:extLst>
          </p:cNvPr>
          <p:cNvSpPr/>
          <p:nvPr/>
        </p:nvSpPr>
        <p:spPr>
          <a:xfrm rot="16200000">
            <a:off x="822749" y="2501981"/>
            <a:ext cx="4226673" cy="33178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2225">
            <a:solidFill>
              <a:schemeClr val="accent6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I2CACCCNT</a:t>
            </a:r>
          </a:p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=0x2</a:t>
            </a:r>
            <a:endParaRPr kumimoji="1" lang="ja-JP" altLang="en-US" sz="1400" dirty="0"/>
          </a:p>
        </p:txBody>
      </p:sp>
      <p:cxnSp>
        <p:nvCxnSpPr>
          <p:cNvPr id="28" name="直線矢印コネクタ 27">
            <a:extLst>
              <a:ext uri="{FF2B5EF4-FFF2-40B4-BE49-F238E27FC236}">
                <a16:creationId xmlns:a16="http://schemas.microsoft.com/office/drawing/2014/main" id="{84199BAE-461F-054A-F096-B9AA73DF4CA8}"/>
              </a:ext>
            </a:extLst>
          </p:cNvPr>
          <p:cNvCxnSpPr>
            <a:cxnSpLocks/>
          </p:cNvCxnSpPr>
          <p:nvPr/>
        </p:nvCxnSpPr>
        <p:spPr>
          <a:xfrm>
            <a:off x="3127079" y="2016675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1AE9C57A-B879-B798-2CE1-5B627F6BFE10}"/>
              </a:ext>
            </a:extLst>
          </p:cNvPr>
          <p:cNvSpPr txBox="1"/>
          <p:nvPr/>
        </p:nvSpPr>
        <p:spPr>
          <a:xfrm rot="184268">
            <a:off x="3162213" y="1926913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Access-B: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7B239D35-D7F2-DE40-3BCD-381CF1964AE6}"/>
              </a:ext>
            </a:extLst>
          </p:cNvPr>
          <p:cNvCxnSpPr>
            <a:cxnSpLocks/>
          </p:cNvCxnSpPr>
          <p:nvPr/>
        </p:nvCxnSpPr>
        <p:spPr>
          <a:xfrm>
            <a:off x="3127079" y="2208241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6182FF5E-6677-190B-5F48-78A7A4BE7710}"/>
              </a:ext>
            </a:extLst>
          </p:cNvPr>
          <p:cNvSpPr txBox="1"/>
          <p:nvPr/>
        </p:nvSpPr>
        <p:spPr>
          <a:xfrm rot="184268">
            <a:off x="3166352" y="2123980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Access-B.Retry_1: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1A20FF4A-B33C-CD0B-357F-62248B2D51AF}"/>
              </a:ext>
            </a:extLst>
          </p:cNvPr>
          <p:cNvCxnSpPr>
            <a:cxnSpLocks/>
          </p:cNvCxnSpPr>
          <p:nvPr/>
        </p:nvCxnSpPr>
        <p:spPr>
          <a:xfrm>
            <a:off x="3127079" y="2410281"/>
            <a:ext cx="2099592" cy="1256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50E14824-14C9-D36D-A938-B6354B312EB7}"/>
              </a:ext>
            </a:extLst>
          </p:cNvPr>
          <p:cNvSpPr txBox="1"/>
          <p:nvPr/>
        </p:nvSpPr>
        <p:spPr>
          <a:xfrm rot="184268">
            <a:off x="3162212" y="2323694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Access-B.Retry_2: </a:t>
            </a:r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Normal Access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BF60EDDA-6D9F-BDA8-85D8-F25C39CE47AC}"/>
              </a:ext>
            </a:extLst>
          </p:cNvPr>
          <p:cNvCxnSpPr>
            <a:cxnSpLocks/>
          </p:cNvCxnSpPr>
          <p:nvPr/>
        </p:nvCxnSpPr>
        <p:spPr>
          <a:xfrm>
            <a:off x="3127079" y="3386853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CEE566EB-577B-7D90-0BF7-7BD721D86598}"/>
              </a:ext>
            </a:extLst>
          </p:cNvPr>
          <p:cNvSpPr txBox="1"/>
          <p:nvPr/>
        </p:nvSpPr>
        <p:spPr>
          <a:xfrm rot="184268">
            <a:off x="3162213" y="3297091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Access-C: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4DF172E4-1FB1-9894-F67D-7E9B4CE7265F}"/>
              </a:ext>
            </a:extLst>
          </p:cNvPr>
          <p:cNvCxnSpPr>
            <a:cxnSpLocks/>
          </p:cNvCxnSpPr>
          <p:nvPr/>
        </p:nvCxnSpPr>
        <p:spPr>
          <a:xfrm>
            <a:off x="3127079" y="3578419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4CDA8F00-AE63-667D-9501-8CE94ECDC4DB}"/>
              </a:ext>
            </a:extLst>
          </p:cNvPr>
          <p:cNvSpPr txBox="1"/>
          <p:nvPr/>
        </p:nvSpPr>
        <p:spPr>
          <a:xfrm rot="184268">
            <a:off x="3166352" y="3494158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Access-C.Retry_1: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A61E8944-DCF4-E56D-1DFF-3FE87824D42C}"/>
              </a:ext>
            </a:extLst>
          </p:cNvPr>
          <p:cNvCxnSpPr>
            <a:cxnSpLocks/>
          </p:cNvCxnSpPr>
          <p:nvPr/>
        </p:nvCxnSpPr>
        <p:spPr>
          <a:xfrm>
            <a:off x="3127079" y="3780459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9F571C74-E28E-EBB4-8359-8884A6143EDE}"/>
              </a:ext>
            </a:extLst>
          </p:cNvPr>
          <p:cNvSpPr txBox="1"/>
          <p:nvPr/>
        </p:nvSpPr>
        <p:spPr>
          <a:xfrm rot="184268">
            <a:off x="3162212" y="3693872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Access-C.Retry_2: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7F17D45C-18B2-E249-C2B6-FE1B6E154668}"/>
              </a:ext>
            </a:extLst>
          </p:cNvPr>
          <p:cNvCxnSpPr>
            <a:cxnSpLocks/>
          </p:cNvCxnSpPr>
          <p:nvPr/>
        </p:nvCxnSpPr>
        <p:spPr>
          <a:xfrm>
            <a:off x="680696" y="1898991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22F4EF22-68BC-6FC6-16DB-C563D95C7407}"/>
              </a:ext>
            </a:extLst>
          </p:cNvPr>
          <p:cNvSpPr txBox="1"/>
          <p:nvPr/>
        </p:nvSpPr>
        <p:spPr>
          <a:xfrm rot="120000">
            <a:off x="679818" y="1610227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cxnSp>
        <p:nvCxnSpPr>
          <p:cNvPr id="95" name="直線矢印コネクタ 94">
            <a:extLst>
              <a:ext uri="{FF2B5EF4-FFF2-40B4-BE49-F238E27FC236}">
                <a16:creationId xmlns:a16="http://schemas.microsoft.com/office/drawing/2014/main" id="{66987386-B390-65B3-5046-53C07263978D}"/>
              </a:ext>
            </a:extLst>
          </p:cNvPr>
          <p:cNvCxnSpPr>
            <a:cxnSpLocks/>
          </p:cNvCxnSpPr>
          <p:nvPr/>
        </p:nvCxnSpPr>
        <p:spPr>
          <a:xfrm>
            <a:off x="680695" y="3260853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テキスト ボックス 95">
            <a:extLst>
              <a:ext uri="{FF2B5EF4-FFF2-40B4-BE49-F238E27FC236}">
                <a16:creationId xmlns:a16="http://schemas.microsoft.com/office/drawing/2014/main" id="{462316CC-EBFA-B094-9279-1D1392127410}"/>
              </a:ext>
            </a:extLst>
          </p:cNvPr>
          <p:cNvSpPr txBox="1"/>
          <p:nvPr/>
        </p:nvSpPr>
        <p:spPr>
          <a:xfrm rot="120000">
            <a:off x="679817" y="2972089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sp>
        <p:nvSpPr>
          <p:cNvPr id="97" name="テキスト ボックス 96">
            <a:extLst>
              <a:ext uri="{FF2B5EF4-FFF2-40B4-BE49-F238E27FC236}">
                <a16:creationId xmlns:a16="http://schemas.microsoft.com/office/drawing/2014/main" id="{FA8E5948-B70B-392E-E60F-2EABF09A52C7}"/>
              </a:ext>
            </a:extLst>
          </p:cNvPr>
          <p:cNvSpPr txBox="1"/>
          <p:nvPr/>
        </p:nvSpPr>
        <p:spPr>
          <a:xfrm rot="-120000">
            <a:off x="695691" y="1023253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98" name="直線矢印コネクタ 97">
            <a:extLst>
              <a:ext uri="{FF2B5EF4-FFF2-40B4-BE49-F238E27FC236}">
                <a16:creationId xmlns:a16="http://schemas.microsoft.com/office/drawing/2014/main" id="{2AA20FFC-A01A-2377-F4A5-4968C2452437}"/>
              </a:ext>
            </a:extLst>
          </p:cNvPr>
          <p:cNvCxnSpPr>
            <a:cxnSpLocks/>
          </p:cNvCxnSpPr>
          <p:nvPr/>
        </p:nvCxnSpPr>
        <p:spPr>
          <a:xfrm flipV="1">
            <a:off x="667422" y="119809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541F1075-64E6-6C26-6E49-4B384561E1C6}"/>
              </a:ext>
            </a:extLst>
          </p:cNvPr>
          <p:cNvSpPr txBox="1"/>
          <p:nvPr/>
        </p:nvSpPr>
        <p:spPr>
          <a:xfrm rot="-120000">
            <a:off x="695691" y="2379291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0" name="直線矢印コネクタ 99">
            <a:extLst>
              <a:ext uri="{FF2B5EF4-FFF2-40B4-BE49-F238E27FC236}">
                <a16:creationId xmlns:a16="http://schemas.microsoft.com/office/drawing/2014/main" id="{D4E7A049-5E6E-0109-B889-6D9491EC97C4}"/>
              </a:ext>
            </a:extLst>
          </p:cNvPr>
          <p:cNvCxnSpPr>
            <a:cxnSpLocks/>
          </p:cNvCxnSpPr>
          <p:nvPr/>
        </p:nvCxnSpPr>
        <p:spPr>
          <a:xfrm flipV="1">
            <a:off x="667422" y="2554137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テキスト ボックス 100">
            <a:extLst>
              <a:ext uri="{FF2B5EF4-FFF2-40B4-BE49-F238E27FC236}">
                <a16:creationId xmlns:a16="http://schemas.microsoft.com/office/drawing/2014/main" id="{7AE4E3B8-D479-C53E-8FEB-4814DC93CE68}"/>
              </a:ext>
            </a:extLst>
          </p:cNvPr>
          <p:cNvSpPr txBox="1"/>
          <p:nvPr/>
        </p:nvSpPr>
        <p:spPr>
          <a:xfrm rot="-120000">
            <a:off x="695691" y="3941988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91C55FC9-A683-4742-3817-FA0D4E3344F4}"/>
              </a:ext>
            </a:extLst>
          </p:cNvPr>
          <p:cNvCxnSpPr>
            <a:cxnSpLocks/>
          </p:cNvCxnSpPr>
          <p:nvPr/>
        </p:nvCxnSpPr>
        <p:spPr>
          <a:xfrm flipV="1">
            <a:off x="667422" y="4116834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正方形/長方形 116">
            <a:extLst>
              <a:ext uri="{FF2B5EF4-FFF2-40B4-BE49-F238E27FC236}">
                <a16:creationId xmlns:a16="http://schemas.microsoft.com/office/drawing/2014/main" id="{DBBE51BD-08AA-D5A6-C8AD-88400623770F}"/>
              </a:ext>
            </a:extLst>
          </p:cNvPr>
          <p:cNvSpPr/>
          <p:nvPr/>
        </p:nvSpPr>
        <p:spPr>
          <a:xfrm rot="16200000">
            <a:off x="1127840" y="6423563"/>
            <a:ext cx="3616491" cy="331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2225">
            <a:solidFill>
              <a:schemeClr val="accent2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36000" tIns="72000" rIns="36000" rtlCol="0" anchor="ctr"/>
          <a:lstStyle/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I2CACCCNT</a:t>
            </a:r>
          </a:p>
          <a:p>
            <a:pPr algn="ctr">
              <a:lnSpc>
                <a:spcPts val="1200"/>
              </a:lnSpc>
            </a:pPr>
            <a:r>
              <a:rPr kumimoji="1" lang="en-US" altLang="ja-JP" sz="1400" dirty="0"/>
              <a:t>=0x4</a:t>
            </a:r>
            <a:endParaRPr kumimoji="1" lang="ja-JP" altLang="en-US" sz="1400" dirty="0"/>
          </a:p>
        </p:txBody>
      </p:sp>
      <p:cxnSp>
        <p:nvCxnSpPr>
          <p:cNvPr id="118" name="直線矢印コネクタ 117">
            <a:extLst>
              <a:ext uri="{FF2B5EF4-FFF2-40B4-BE49-F238E27FC236}">
                <a16:creationId xmlns:a16="http://schemas.microsoft.com/office/drawing/2014/main" id="{1C2E2C98-BF5C-E3DB-5A72-F05ADDE315BD}"/>
              </a:ext>
            </a:extLst>
          </p:cNvPr>
          <p:cNvCxnSpPr>
            <a:cxnSpLocks/>
          </p:cNvCxnSpPr>
          <p:nvPr/>
        </p:nvCxnSpPr>
        <p:spPr>
          <a:xfrm>
            <a:off x="680695" y="4707389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テキスト ボックス 118">
            <a:extLst>
              <a:ext uri="{FF2B5EF4-FFF2-40B4-BE49-F238E27FC236}">
                <a16:creationId xmlns:a16="http://schemas.microsoft.com/office/drawing/2014/main" id="{86AEB2AB-AFFC-164A-B867-A7BAEDD9C53D}"/>
              </a:ext>
            </a:extLst>
          </p:cNvPr>
          <p:cNvSpPr txBox="1"/>
          <p:nvPr/>
        </p:nvSpPr>
        <p:spPr>
          <a:xfrm rot="120000">
            <a:off x="679817" y="4418625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I2C Access Count Setting Register</a:t>
            </a:r>
          </a:p>
        </p:txBody>
      </p:sp>
      <p:sp>
        <p:nvSpPr>
          <p:cNvPr id="120" name="テキスト ボックス 119">
            <a:extLst>
              <a:ext uri="{FF2B5EF4-FFF2-40B4-BE49-F238E27FC236}">
                <a16:creationId xmlns:a16="http://schemas.microsoft.com/office/drawing/2014/main" id="{1D4F54AE-1DCE-B45C-6EC1-3C30797A896E}"/>
              </a:ext>
            </a:extLst>
          </p:cNvPr>
          <p:cNvSpPr txBox="1"/>
          <p:nvPr/>
        </p:nvSpPr>
        <p:spPr>
          <a:xfrm rot="-120000">
            <a:off x="676641" y="7840678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6" name="直線矢印コネクタ 125">
            <a:extLst>
              <a:ext uri="{FF2B5EF4-FFF2-40B4-BE49-F238E27FC236}">
                <a16:creationId xmlns:a16="http://schemas.microsoft.com/office/drawing/2014/main" id="{B170E332-F27B-A851-6866-AE54F8E74BCF}"/>
              </a:ext>
            </a:extLst>
          </p:cNvPr>
          <p:cNvCxnSpPr>
            <a:cxnSpLocks/>
          </p:cNvCxnSpPr>
          <p:nvPr/>
        </p:nvCxnSpPr>
        <p:spPr>
          <a:xfrm flipV="1">
            <a:off x="667422" y="8028224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直線矢印コネクタ 126">
            <a:extLst>
              <a:ext uri="{FF2B5EF4-FFF2-40B4-BE49-F238E27FC236}">
                <a16:creationId xmlns:a16="http://schemas.microsoft.com/office/drawing/2014/main" id="{76C244BD-7BEE-A5D4-7C76-A64FE79CAA70}"/>
              </a:ext>
            </a:extLst>
          </p:cNvPr>
          <p:cNvCxnSpPr>
            <a:cxnSpLocks/>
          </p:cNvCxnSpPr>
          <p:nvPr/>
        </p:nvCxnSpPr>
        <p:spPr>
          <a:xfrm>
            <a:off x="3127079" y="5315719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テキスト ボックス 127">
            <a:extLst>
              <a:ext uri="{FF2B5EF4-FFF2-40B4-BE49-F238E27FC236}">
                <a16:creationId xmlns:a16="http://schemas.microsoft.com/office/drawing/2014/main" id="{A950C5C1-7680-5ABF-C6D0-E69B44CB2233}"/>
              </a:ext>
            </a:extLst>
          </p:cNvPr>
          <p:cNvSpPr txBox="1"/>
          <p:nvPr/>
        </p:nvSpPr>
        <p:spPr>
          <a:xfrm rot="184268">
            <a:off x="3162213" y="5225957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Access-D: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29" name="直線矢印コネクタ 128">
            <a:extLst>
              <a:ext uri="{FF2B5EF4-FFF2-40B4-BE49-F238E27FC236}">
                <a16:creationId xmlns:a16="http://schemas.microsoft.com/office/drawing/2014/main" id="{7A8AF9DC-9D9F-CCAB-40AC-58DC568E472C}"/>
              </a:ext>
            </a:extLst>
          </p:cNvPr>
          <p:cNvCxnSpPr>
            <a:cxnSpLocks/>
          </p:cNvCxnSpPr>
          <p:nvPr/>
        </p:nvCxnSpPr>
        <p:spPr>
          <a:xfrm>
            <a:off x="3127079" y="5507285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テキスト ボックス 129">
            <a:extLst>
              <a:ext uri="{FF2B5EF4-FFF2-40B4-BE49-F238E27FC236}">
                <a16:creationId xmlns:a16="http://schemas.microsoft.com/office/drawing/2014/main" id="{4798E145-1283-F4C5-2644-6D2D6E0D0086}"/>
              </a:ext>
            </a:extLst>
          </p:cNvPr>
          <p:cNvSpPr txBox="1"/>
          <p:nvPr/>
        </p:nvSpPr>
        <p:spPr>
          <a:xfrm rot="184268">
            <a:off x="3166352" y="5423024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1" name="直線矢印コネクタ 130">
            <a:extLst>
              <a:ext uri="{FF2B5EF4-FFF2-40B4-BE49-F238E27FC236}">
                <a16:creationId xmlns:a16="http://schemas.microsoft.com/office/drawing/2014/main" id="{C72BC61A-225C-EEA9-A3AF-80BA43ECEBCD}"/>
              </a:ext>
            </a:extLst>
          </p:cNvPr>
          <p:cNvCxnSpPr>
            <a:cxnSpLocks/>
          </p:cNvCxnSpPr>
          <p:nvPr/>
        </p:nvCxnSpPr>
        <p:spPr>
          <a:xfrm>
            <a:off x="3127079" y="6109611"/>
            <a:ext cx="2099592" cy="12563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5DEA2893-B3FC-5213-9B0B-3CA14870F03F}"/>
              </a:ext>
            </a:extLst>
          </p:cNvPr>
          <p:cNvSpPr txBox="1"/>
          <p:nvPr/>
        </p:nvSpPr>
        <p:spPr>
          <a:xfrm rot="184268">
            <a:off x="3167023" y="6023024"/>
            <a:ext cx="2025308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Access-D.Retry_4: </a:t>
            </a:r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Normal Access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6" name="直線矢印コネクタ 135">
            <a:extLst>
              <a:ext uri="{FF2B5EF4-FFF2-40B4-BE49-F238E27FC236}">
                <a16:creationId xmlns:a16="http://schemas.microsoft.com/office/drawing/2014/main" id="{57FB5ACE-A95C-8584-1941-28146546262D}"/>
              </a:ext>
            </a:extLst>
          </p:cNvPr>
          <p:cNvCxnSpPr>
            <a:cxnSpLocks/>
          </p:cNvCxnSpPr>
          <p:nvPr/>
        </p:nvCxnSpPr>
        <p:spPr>
          <a:xfrm>
            <a:off x="3127079" y="7086183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テキスト ボックス 136">
            <a:extLst>
              <a:ext uri="{FF2B5EF4-FFF2-40B4-BE49-F238E27FC236}">
                <a16:creationId xmlns:a16="http://schemas.microsoft.com/office/drawing/2014/main" id="{344ECFBF-095B-57D9-348E-2C4E762E2F76}"/>
              </a:ext>
            </a:extLst>
          </p:cNvPr>
          <p:cNvSpPr txBox="1"/>
          <p:nvPr/>
        </p:nvSpPr>
        <p:spPr>
          <a:xfrm rot="184268">
            <a:off x="3162213" y="6996421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38" name="直線矢印コネクタ 137">
            <a:extLst>
              <a:ext uri="{FF2B5EF4-FFF2-40B4-BE49-F238E27FC236}">
                <a16:creationId xmlns:a16="http://schemas.microsoft.com/office/drawing/2014/main" id="{2C46D5DF-B995-1FFB-7A16-B637C75E447D}"/>
              </a:ext>
            </a:extLst>
          </p:cNvPr>
          <p:cNvCxnSpPr>
            <a:cxnSpLocks/>
          </p:cNvCxnSpPr>
          <p:nvPr/>
        </p:nvCxnSpPr>
        <p:spPr>
          <a:xfrm>
            <a:off x="3127079" y="7277749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テキスト ボックス 138">
            <a:extLst>
              <a:ext uri="{FF2B5EF4-FFF2-40B4-BE49-F238E27FC236}">
                <a16:creationId xmlns:a16="http://schemas.microsoft.com/office/drawing/2014/main" id="{BFA8F001-7E34-573F-46FB-F4E321EFC922}"/>
              </a:ext>
            </a:extLst>
          </p:cNvPr>
          <p:cNvSpPr txBox="1"/>
          <p:nvPr/>
        </p:nvSpPr>
        <p:spPr>
          <a:xfrm rot="184268">
            <a:off x="3166352" y="7193488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Access-E.Retry_1: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0" name="直線矢印コネクタ 139">
            <a:extLst>
              <a:ext uri="{FF2B5EF4-FFF2-40B4-BE49-F238E27FC236}">
                <a16:creationId xmlns:a16="http://schemas.microsoft.com/office/drawing/2014/main" id="{F06DBC0A-4626-850E-25F5-DC20A1599CC2}"/>
              </a:ext>
            </a:extLst>
          </p:cNvPr>
          <p:cNvCxnSpPr>
            <a:cxnSpLocks/>
          </p:cNvCxnSpPr>
          <p:nvPr/>
        </p:nvCxnSpPr>
        <p:spPr>
          <a:xfrm>
            <a:off x="3127079" y="7479789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テキスト ボックス 140">
            <a:extLst>
              <a:ext uri="{FF2B5EF4-FFF2-40B4-BE49-F238E27FC236}">
                <a16:creationId xmlns:a16="http://schemas.microsoft.com/office/drawing/2014/main" id="{04CC6CE6-7D57-6CB7-01E9-91BD220642AA}"/>
              </a:ext>
            </a:extLst>
          </p:cNvPr>
          <p:cNvSpPr txBox="1"/>
          <p:nvPr/>
        </p:nvSpPr>
        <p:spPr>
          <a:xfrm rot="184268">
            <a:off x="3162212" y="7393202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Access-E.Retry_2: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5FA506F3-DD77-2B3E-FFC0-382BB5353156}"/>
              </a:ext>
            </a:extLst>
          </p:cNvPr>
          <p:cNvCxnSpPr>
            <a:cxnSpLocks/>
          </p:cNvCxnSpPr>
          <p:nvPr/>
        </p:nvCxnSpPr>
        <p:spPr>
          <a:xfrm>
            <a:off x="680696" y="5198035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8CF9D4FD-94AB-31F6-FE3E-4A84DC2FEDCA}"/>
              </a:ext>
            </a:extLst>
          </p:cNvPr>
          <p:cNvSpPr txBox="1"/>
          <p:nvPr/>
        </p:nvSpPr>
        <p:spPr>
          <a:xfrm rot="120000">
            <a:off x="679818" y="4909271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E1869DD2-9D8F-5BD2-9D86-B876C45F3CF5}"/>
              </a:ext>
            </a:extLst>
          </p:cNvPr>
          <p:cNvCxnSpPr>
            <a:cxnSpLocks/>
          </p:cNvCxnSpPr>
          <p:nvPr/>
        </p:nvCxnSpPr>
        <p:spPr>
          <a:xfrm>
            <a:off x="680695" y="6960183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テキスト ボックス 144">
            <a:extLst>
              <a:ext uri="{FF2B5EF4-FFF2-40B4-BE49-F238E27FC236}">
                <a16:creationId xmlns:a16="http://schemas.microsoft.com/office/drawing/2014/main" id="{E4CDF8AA-4167-696B-5A97-98FC8E603C50}"/>
              </a:ext>
            </a:extLst>
          </p:cNvPr>
          <p:cNvSpPr txBox="1"/>
          <p:nvPr/>
        </p:nvSpPr>
        <p:spPr>
          <a:xfrm rot="120000">
            <a:off x="679817" y="6671419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Software Access Control Register</a:t>
            </a:r>
          </a:p>
        </p:txBody>
      </p:sp>
      <p:sp>
        <p:nvSpPr>
          <p:cNvPr id="148" name="テキスト ボックス 147">
            <a:extLst>
              <a:ext uri="{FF2B5EF4-FFF2-40B4-BE49-F238E27FC236}">
                <a16:creationId xmlns:a16="http://schemas.microsoft.com/office/drawing/2014/main" id="{30473FF6-32B5-4045-BAA5-00815625A28B}"/>
              </a:ext>
            </a:extLst>
          </p:cNvPr>
          <p:cNvSpPr txBox="1"/>
          <p:nvPr/>
        </p:nvSpPr>
        <p:spPr>
          <a:xfrm rot="-120000">
            <a:off x="695691" y="6078621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5AC08F1D-3EF7-B6CE-1B1D-1FD15A20CA89}"/>
              </a:ext>
            </a:extLst>
          </p:cNvPr>
          <p:cNvCxnSpPr>
            <a:cxnSpLocks/>
          </p:cNvCxnSpPr>
          <p:nvPr/>
        </p:nvCxnSpPr>
        <p:spPr>
          <a:xfrm flipV="1">
            <a:off x="667422" y="6253467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B6239D99-85D1-50AF-AE65-31DF8C4FA2B5}"/>
              </a:ext>
            </a:extLst>
          </p:cNvPr>
          <p:cNvSpPr txBox="1"/>
          <p:nvPr/>
        </p:nvSpPr>
        <p:spPr>
          <a:xfrm rot="-120000">
            <a:off x="695691" y="8054213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Software Access End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1C071304-0D35-072F-F5A5-9A4444AA15C5}"/>
              </a:ext>
            </a:extLst>
          </p:cNvPr>
          <p:cNvCxnSpPr>
            <a:cxnSpLocks/>
          </p:cNvCxnSpPr>
          <p:nvPr/>
        </p:nvCxnSpPr>
        <p:spPr>
          <a:xfrm flipV="1">
            <a:off x="667422" y="822905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36AF734B-02FC-F611-5803-FC8372FBDB97}"/>
              </a:ext>
            </a:extLst>
          </p:cNvPr>
          <p:cNvCxnSpPr>
            <a:cxnSpLocks/>
          </p:cNvCxnSpPr>
          <p:nvPr/>
        </p:nvCxnSpPr>
        <p:spPr>
          <a:xfrm>
            <a:off x="3127079" y="5702869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8055C033-710E-E790-76E4-210330C36A8F}"/>
              </a:ext>
            </a:extLst>
          </p:cNvPr>
          <p:cNvSpPr txBox="1"/>
          <p:nvPr/>
        </p:nvSpPr>
        <p:spPr>
          <a:xfrm rot="184268">
            <a:off x="3166352" y="5618608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Access-D.Retry_2: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22BAF651-DA62-3C87-F727-9DECDFA6FABC}"/>
              </a:ext>
            </a:extLst>
          </p:cNvPr>
          <p:cNvCxnSpPr>
            <a:cxnSpLocks/>
          </p:cNvCxnSpPr>
          <p:nvPr/>
        </p:nvCxnSpPr>
        <p:spPr>
          <a:xfrm>
            <a:off x="3127079" y="5905241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テキスト ボックス 154">
            <a:extLst>
              <a:ext uri="{FF2B5EF4-FFF2-40B4-BE49-F238E27FC236}">
                <a16:creationId xmlns:a16="http://schemas.microsoft.com/office/drawing/2014/main" id="{FF8C6D4E-5F22-5E76-8027-602E0A65FC8B}"/>
              </a:ext>
            </a:extLst>
          </p:cNvPr>
          <p:cNvSpPr txBox="1"/>
          <p:nvPr/>
        </p:nvSpPr>
        <p:spPr>
          <a:xfrm rot="184268">
            <a:off x="3166352" y="5820980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Access-D.Retry_3: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6" name="直線矢印コネクタ 155">
            <a:extLst>
              <a:ext uri="{FF2B5EF4-FFF2-40B4-BE49-F238E27FC236}">
                <a16:creationId xmlns:a16="http://schemas.microsoft.com/office/drawing/2014/main" id="{5A3806DE-44E3-DC0B-EA6A-3157A731BBF3}"/>
              </a:ext>
            </a:extLst>
          </p:cNvPr>
          <p:cNvCxnSpPr>
            <a:cxnSpLocks/>
          </p:cNvCxnSpPr>
          <p:nvPr/>
        </p:nvCxnSpPr>
        <p:spPr>
          <a:xfrm>
            <a:off x="3127079" y="7683768"/>
            <a:ext cx="2099592" cy="12563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67308092-87E1-DAAA-2454-3ECF544914D2}"/>
              </a:ext>
            </a:extLst>
          </p:cNvPr>
          <p:cNvSpPr txBox="1"/>
          <p:nvPr/>
        </p:nvSpPr>
        <p:spPr>
          <a:xfrm rot="184268">
            <a:off x="3166352" y="7599507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Access-E.Retry_3: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B5361484-FFE4-628E-634D-64C7CC0C8439}"/>
              </a:ext>
            </a:extLst>
          </p:cNvPr>
          <p:cNvCxnSpPr>
            <a:cxnSpLocks/>
          </p:cNvCxnSpPr>
          <p:nvPr/>
        </p:nvCxnSpPr>
        <p:spPr>
          <a:xfrm>
            <a:off x="3127079" y="7885808"/>
            <a:ext cx="2099592" cy="125639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テキスト ボックス 158">
            <a:extLst>
              <a:ext uri="{FF2B5EF4-FFF2-40B4-BE49-F238E27FC236}">
                <a16:creationId xmlns:a16="http://schemas.microsoft.com/office/drawing/2014/main" id="{5D497084-790F-5427-298F-3925C7B8E687}"/>
              </a:ext>
            </a:extLst>
          </p:cNvPr>
          <p:cNvSpPr txBox="1"/>
          <p:nvPr/>
        </p:nvSpPr>
        <p:spPr>
          <a:xfrm rot="184268">
            <a:off x="3162212" y="7799221"/>
            <a:ext cx="1958736" cy="138499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r>
              <a:rPr lang="it-IT" altLang="ja-JP" sz="9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Access-E.Retry_4: </a:t>
            </a:r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Access Error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0" name="テキスト ボックス 159">
            <a:extLst>
              <a:ext uri="{FF2B5EF4-FFF2-40B4-BE49-F238E27FC236}">
                <a16:creationId xmlns:a16="http://schemas.microsoft.com/office/drawing/2014/main" id="{A79CD651-8ED9-BCE6-4D67-875FDE78815A}"/>
              </a:ext>
            </a:extLst>
          </p:cNvPr>
          <p:cNvSpPr txBox="1"/>
          <p:nvPr/>
        </p:nvSpPr>
        <p:spPr>
          <a:xfrm rot="184268">
            <a:off x="3355687" y="3875878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1" name="テキスト ボックス 160">
            <a:extLst>
              <a:ext uri="{FF2B5EF4-FFF2-40B4-BE49-F238E27FC236}">
                <a16:creationId xmlns:a16="http://schemas.microsoft.com/office/drawing/2014/main" id="{F35E8B79-5870-8255-5E8C-205E40419B82}"/>
              </a:ext>
            </a:extLst>
          </p:cNvPr>
          <p:cNvSpPr txBox="1"/>
          <p:nvPr/>
        </p:nvSpPr>
        <p:spPr>
          <a:xfrm rot="184268">
            <a:off x="3355687" y="7996098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6" name="四角形: 角を丸くする 165">
            <a:extLst>
              <a:ext uri="{FF2B5EF4-FFF2-40B4-BE49-F238E27FC236}">
                <a16:creationId xmlns:a16="http://schemas.microsoft.com/office/drawing/2014/main" id="{9E49D176-B147-AEE8-91F7-EEF104508092}"/>
              </a:ext>
            </a:extLst>
          </p:cNvPr>
          <p:cNvSpPr/>
          <p:nvPr/>
        </p:nvSpPr>
        <p:spPr>
          <a:xfrm>
            <a:off x="4058454" y="1684298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7" name="四角形: 角を丸くする 166">
            <a:extLst>
              <a:ext uri="{FF2B5EF4-FFF2-40B4-BE49-F238E27FC236}">
                <a16:creationId xmlns:a16="http://schemas.microsoft.com/office/drawing/2014/main" id="{6F38771A-EAC9-0ADD-6736-766AA2A1DF38}"/>
              </a:ext>
            </a:extLst>
          </p:cNvPr>
          <p:cNvSpPr/>
          <p:nvPr/>
        </p:nvSpPr>
        <p:spPr>
          <a:xfrm>
            <a:off x="4065663" y="760780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8" name="四角形: 角を丸くする 167">
            <a:extLst>
              <a:ext uri="{FF2B5EF4-FFF2-40B4-BE49-F238E27FC236}">
                <a16:creationId xmlns:a16="http://schemas.microsoft.com/office/drawing/2014/main" id="{08B9F311-60AA-BA36-8EF4-5C7774DDE356}"/>
              </a:ext>
            </a:extLst>
          </p:cNvPr>
          <p:cNvSpPr/>
          <p:nvPr/>
        </p:nvSpPr>
        <p:spPr>
          <a:xfrm>
            <a:off x="4056518" y="3038888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69" name="四角形: 角を丸くする 168">
            <a:extLst>
              <a:ext uri="{FF2B5EF4-FFF2-40B4-BE49-F238E27FC236}">
                <a16:creationId xmlns:a16="http://schemas.microsoft.com/office/drawing/2014/main" id="{121147E4-22ED-3487-A375-EBCC077AA625}"/>
              </a:ext>
            </a:extLst>
          </p:cNvPr>
          <p:cNvSpPr/>
          <p:nvPr/>
        </p:nvSpPr>
        <p:spPr>
          <a:xfrm>
            <a:off x="454058" y="4499877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0" name="四角形: 角を丸くする 169">
            <a:extLst>
              <a:ext uri="{FF2B5EF4-FFF2-40B4-BE49-F238E27FC236}">
                <a16:creationId xmlns:a16="http://schemas.microsoft.com/office/drawing/2014/main" id="{793773D4-AA29-B0CD-532A-46F30244D45B}"/>
              </a:ext>
            </a:extLst>
          </p:cNvPr>
          <p:cNvSpPr/>
          <p:nvPr/>
        </p:nvSpPr>
        <p:spPr>
          <a:xfrm>
            <a:off x="4078778" y="4983773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1" name="四角形: 角を丸くする 170">
            <a:extLst>
              <a:ext uri="{FF2B5EF4-FFF2-40B4-BE49-F238E27FC236}">
                <a16:creationId xmlns:a16="http://schemas.microsoft.com/office/drawing/2014/main" id="{A34E77BA-DAEF-CF63-7D05-F415DC2A82DD}"/>
              </a:ext>
            </a:extLst>
          </p:cNvPr>
          <p:cNvSpPr/>
          <p:nvPr/>
        </p:nvSpPr>
        <p:spPr>
          <a:xfrm>
            <a:off x="4078778" y="6767371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20093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FF1B7A-9F92-488B-847E-F29E536B8E5C}"/>
              </a:ext>
            </a:extLst>
          </p:cNvPr>
          <p:cNvCxnSpPr>
            <a:cxnSpLocks/>
          </p:cNvCxnSpPr>
          <p:nvPr/>
        </p:nvCxnSpPr>
        <p:spPr>
          <a:xfrm flipV="1">
            <a:off x="3661722" y="157133"/>
            <a:ext cx="0" cy="4732833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4438716" y="1096991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5389946" y="1096991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6321033" y="1096991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7266474" y="1096991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8259595" y="1096991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正方形/長方形 101">
            <a:extLst>
              <a:ext uri="{FF2B5EF4-FFF2-40B4-BE49-F238E27FC236}">
                <a16:creationId xmlns:a16="http://schemas.microsoft.com/office/drawing/2014/main" id="{9CEB9E69-8E44-31C0-FFC4-8DEB80A6C83D}"/>
              </a:ext>
            </a:extLst>
          </p:cNvPr>
          <p:cNvSpPr/>
          <p:nvPr/>
        </p:nvSpPr>
        <p:spPr>
          <a:xfrm rot="192973">
            <a:off x="2782286" y="2127240"/>
            <a:ext cx="2589320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03" name="直線矢印コネクタ 102">
            <a:extLst>
              <a:ext uri="{FF2B5EF4-FFF2-40B4-BE49-F238E27FC236}">
                <a16:creationId xmlns:a16="http://schemas.microsoft.com/office/drawing/2014/main" id="{F9B50C49-1D9A-FB28-3B1A-C3D74A0B1365}"/>
              </a:ext>
            </a:extLst>
          </p:cNvPr>
          <p:cNvCxnSpPr>
            <a:cxnSpLocks/>
          </p:cNvCxnSpPr>
          <p:nvPr/>
        </p:nvCxnSpPr>
        <p:spPr>
          <a:xfrm>
            <a:off x="2779326" y="2039504"/>
            <a:ext cx="2604830" cy="15587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E5CDE892-4C34-7C9B-8F99-98E260C26365}"/>
              </a:ext>
            </a:extLst>
          </p:cNvPr>
          <p:cNvCxnSpPr>
            <a:cxnSpLocks/>
          </p:cNvCxnSpPr>
          <p:nvPr/>
        </p:nvCxnSpPr>
        <p:spPr>
          <a:xfrm>
            <a:off x="2779326" y="2349596"/>
            <a:ext cx="2604830" cy="155871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7855C406-27B6-0649-8B4B-A585392C689D}"/>
              </a:ext>
            </a:extLst>
          </p:cNvPr>
          <p:cNvSpPr txBox="1"/>
          <p:nvPr/>
        </p:nvSpPr>
        <p:spPr>
          <a:xfrm rot="172617">
            <a:off x="2763471" y="2091962"/>
            <a:ext cx="2613997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CVM2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0B045B-71E2-3C09-13E5-BA787C4AEE85}"/>
              </a:ext>
            </a:extLst>
          </p:cNvPr>
          <p:cNvSpPr/>
          <p:nvPr/>
        </p:nvSpPr>
        <p:spPr>
          <a:xfrm rot="192973">
            <a:off x="2783031" y="1700076"/>
            <a:ext cx="1644763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2779325" y="1638836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CF34DD4-E039-D1CB-32F0-C13B0AE55F17}"/>
              </a:ext>
            </a:extLst>
          </p:cNvPr>
          <p:cNvCxnSpPr>
            <a:cxnSpLocks/>
          </p:cNvCxnSpPr>
          <p:nvPr/>
        </p:nvCxnSpPr>
        <p:spPr>
          <a:xfrm>
            <a:off x="2779325" y="1948928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テキスト ボックス 107">
            <a:extLst>
              <a:ext uri="{FF2B5EF4-FFF2-40B4-BE49-F238E27FC236}">
                <a16:creationId xmlns:a16="http://schemas.microsoft.com/office/drawing/2014/main" id="{F81763F4-CB0D-4AB9-9B03-815DAF48DAE7}"/>
              </a:ext>
            </a:extLst>
          </p:cNvPr>
          <p:cNvSpPr txBox="1"/>
          <p:nvPr/>
        </p:nvSpPr>
        <p:spPr>
          <a:xfrm rot="172617">
            <a:off x="2779074" y="1667347"/>
            <a:ext cx="1629715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CVM1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073C5EB-BC5A-8332-1A5E-BE460E07960D}"/>
              </a:ext>
            </a:extLst>
          </p:cNvPr>
          <p:cNvSpPr/>
          <p:nvPr/>
        </p:nvSpPr>
        <p:spPr>
          <a:xfrm rot="192973">
            <a:off x="2781555" y="2568186"/>
            <a:ext cx="3521817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4DB025A-4776-70E4-47F7-B55EC9E90291}"/>
              </a:ext>
            </a:extLst>
          </p:cNvPr>
          <p:cNvCxnSpPr>
            <a:cxnSpLocks/>
          </p:cNvCxnSpPr>
          <p:nvPr/>
        </p:nvCxnSpPr>
        <p:spPr>
          <a:xfrm>
            <a:off x="2779327" y="2454289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直線矢印コネクタ 113">
            <a:extLst>
              <a:ext uri="{FF2B5EF4-FFF2-40B4-BE49-F238E27FC236}">
                <a16:creationId xmlns:a16="http://schemas.microsoft.com/office/drawing/2014/main" id="{88347C13-BFC2-4143-DDF6-5B6939573EFE}"/>
              </a:ext>
            </a:extLst>
          </p:cNvPr>
          <p:cNvCxnSpPr>
            <a:cxnSpLocks/>
          </p:cNvCxnSpPr>
          <p:nvPr/>
        </p:nvCxnSpPr>
        <p:spPr>
          <a:xfrm>
            <a:off x="2779327" y="2764383"/>
            <a:ext cx="3528098" cy="21111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テキスト ボックス 114">
            <a:extLst>
              <a:ext uri="{FF2B5EF4-FFF2-40B4-BE49-F238E27FC236}">
                <a16:creationId xmlns:a16="http://schemas.microsoft.com/office/drawing/2014/main" id="{7565FD44-A3ED-6683-DC11-4C961FF8C514}"/>
              </a:ext>
            </a:extLst>
          </p:cNvPr>
          <p:cNvSpPr txBox="1"/>
          <p:nvPr/>
        </p:nvSpPr>
        <p:spPr>
          <a:xfrm rot="172617">
            <a:off x="2762889" y="2529993"/>
            <a:ext cx="354017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Temp1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8B8E360-5865-245E-C0F3-7BB69A3F59C2}"/>
              </a:ext>
            </a:extLst>
          </p:cNvPr>
          <p:cNvSpPr/>
          <p:nvPr/>
        </p:nvSpPr>
        <p:spPr>
          <a:xfrm rot="192973">
            <a:off x="2780802" y="3007772"/>
            <a:ext cx="4474144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97A82884-BC01-F897-0B39-BC57666BC05D}"/>
              </a:ext>
            </a:extLst>
          </p:cNvPr>
          <p:cNvCxnSpPr>
            <a:cxnSpLocks/>
          </p:cNvCxnSpPr>
          <p:nvPr/>
        </p:nvCxnSpPr>
        <p:spPr>
          <a:xfrm>
            <a:off x="2779330" y="2867160"/>
            <a:ext cx="447806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E4B0F39-EE21-99EE-FC5E-B65F6869E735}"/>
              </a:ext>
            </a:extLst>
          </p:cNvPr>
          <p:cNvCxnSpPr>
            <a:cxnSpLocks/>
          </p:cNvCxnSpPr>
          <p:nvPr/>
        </p:nvCxnSpPr>
        <p:spPr>
          <a:xfrm>
            <a:off x="2779330" y="3174077"/>
            <a:ext cx="447805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0C9B2D91-EF00-5E86-E1A7-FAFAFF035226}"/>
              </a:ext>
            </a:extLst>
          </p:cNvPr>
          <p:cNvSpPr txBox="1"/>
          <p:nvPr/>
        </p:nvSpPr>
        <p:spPr>
          <a:xfrm rot="172617">
            <a:off x="2762289" y="2966781"/>
            <a:ext cx="449321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Temp2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F0142CD-D5C9-29B1-06F7-E5EA6602B0C9}"/>
              </a:ext>
            </a:extLst>
          </p:cNvPr>
          <p:cNvSpPr/>
          <p:nvPr/>
        </p:nvSpPr>
        <p:spPr>
          <a:xfrm rot="192973">
            <a:off x="2780016" y="3446138"/>
            <a:ext cx="5470636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A3E0425-DFDA-1167-51AF-76BE4826BF8F}"/>
              </a:ext>
            </a:extLst>
          </p:cNvPr>
          <p:cNvCxnSpPr>
            <a:cxnSpLocks/>
          </p:cNvCxnSpPr>
          <p:nvPr/>
        </p:nvCxnSpPr>
        <p:spPr>
          <a:xfrm>
            <a:off x="2779328" y="3277573"/>
            <a:ext cx="5469657" cy="3273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CD15B55A-AF93-6B2C-0965-10DAD011FE93}"/>
              </a:ext>
            </a:extLst>
          </p:cNvPr>
          <p:cNvCxnSpPr>
            <a:cxnSpLocks/>
          </p:cNvCxnSpPr>
          <p:nvPr/>
        </p:nvCxnSpPr>
        <p:spPr>
          <a:xfrm>
            <a:off x="2779329" y="3584490"/>
            <a:ext cx="5483491" cy="32812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テキスト ボックス 134">
            <a:extLst>
              <a:ext uri="{FF2B5EF4-FFF2-40B4-BE49-F238E27FC236}">
                <a16:creationId xmlns:a16="http://schemas.microsoft.com/office/drawing/2014/main" id="{80711047-71D8-D3E8-D9E8-FA01D2C1C9A4}"/>
              </a:ext>
            </a:extLst>
          </p:cNvPr>
          <p:cNvSpPr txBox="1"/>
          <p:nvPr/>
        </p:nvSpPr>
        <p:spPr>
          <a:xfrm rot="172617">
            <a:off x="2761659" y="3402236"/>
            <a:ext cx="549110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Temp3</a:t>
            </a:r>
          </a:p>
          <a:p>
            <a:pPr algn="ctr"/>
            <a:r>
              <a:rPr lang="en-US" altLang="ja-JP" sz="900" b="1" dirty="0">
                <a:solidFill>
                  <a:srgbClr val="660066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Setting</a:t>
            </a:r>
          </a:p>
        </p:txBody>
      </p: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3968522" y="578995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2775185" y="1096991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テキスト ボックス 84">
            <a:extLst>
              <a:ext uri="{FF2B5EF4-FFF2-40B4-BE49-F238E27FC236}">
                <a16:creationId xmlns:a16="http://schemas.microsoft.com/office/drawing/2014/main" id="{A2996CD5-4D74-46BD-880B-7499B0C85F9B}"/>
              </a:ext>
            </a:extLst>
          </p:cNvPr>
          <p:cNvSpPr txBox="1"/>
          <p:nvPr/>
        </p:nvSpPr>
        <p:spPr>
          <a:xfrm>
            <a:off x="2179405" y="891129"/>
            <a:ext cx="11881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657796" y="1096991"/>
            <a:ext cx="0" cy="3445082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4877" y="699783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9163646-4FD1-4A98-ACEA-8E8A42DD592E}"/>
              </a:ext>
            </a:extLst>
          </p:cNvPr>
          <p:cNvSpPr txBox="1"/>
          <p:nvPr/>
        </p:nvSpPr>
        <p:spPr>
          <a:xfrm rot="-120000">
            <a:off x="686067" y="3541447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End Interrupt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57D198A-3279-4D6F-975F-19163B8DD1AC}"/>
              </a:ext>
            </a:extLst>
          </p:cNvPr>
          <p:cNvCxnSpPr>
            <a:cxnSpLocks/>
          </p:cNvCxnSpPr>
          <p:nvPr/>
        </p:nvCxnSpPr>
        <p:spPr>
          <a:xfrm flipV="1">
            <a:off x="657798" y="3728889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71072" y="1512587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670194" y="1223823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Initialization Access Control Register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BB99CE-310D-4501-B3F0-45E76825CAA6}"/>
              </a:ext>
            </a:extLst>
          </p:cNvPr>
          <p:cNvCxnSpPr>
            <a:cxnSpLocks/>
          </p:cNvCxnSpPr>
          <p:nvPr/>
        </p:nvCxnSpPr>
        <p:spPr>
          <a:xfrm>
            <a:off x="8964684" y="1252147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83163C-7672-4394-8AC1-F6293782DCBC}"/>
              </a:ext>
            </a:extLst>
          </p:cNvPr>
          <p:cNvSpPr txBox="1"/>
          <p:nvPr/>
        </p:nvSpPr>
        <p:spPr>
          <a:xfrm>
            <a:off x="9252716" y="1085022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53D7FEE-7A42-43BD-8C06-E5FF04E80354}"/>
              </a:ext>
            </a:extLst>
          </p:cNvPr>
          <p:cNvSpPr/>
          <p:nvPr/>
        </p:nvSpPr>
        <p:spPr>
          <a:xfrm>
            <a:off x="3176094" y="1423580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41336B-606E-4085-AFF9-051088676EB6}"/>
              </a:ext>
            </a:extLst>
          </p:cNvPr>
          <p:cNvCxnSpPr>
            <a:cxnSpLocks/>
          </p:cNvCxnSpPr>
          <p:nvPr/>
        </p:nvCxnSpPr>
        <p:spPr>
          <a:xfrm>
            <a:off x="8964684" y="1775074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B44C73-9068-4A10-BDD4-108830DCCB91}"/>
              </a:ext>
            </a:extLst>
          </p:cNvPr>
          <p:cNvSpPr txBox="1"/>
          <p:nvPr/>
        </p:nvSpPr>
        <p:spPr>
          <a:xfrm>
            <a:off x="9252716" y="1684014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2BAA3EC-272E-4626-B9D2-896E04654164}"/>
              </a:ext>
            </a:extLst>
          </p:cNvPr>
          <p:cNvCxnSpPr>
            <a:cxnSpLocks/>
          </p:cNvCxnSpPr>
          <p:nvPr/>
        </p:nvCxnSpPr>
        <p:spPr>
          <a:xfrm>
            <a:off x="8965593" y="1512585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4D1392-8E25-4319-9595-E20ECDC43846}"/>
              </a:ext>
            </a:extLst>
          </p:cNvPr>
          <p:cNvSpPr txBox="1"/>
          <p:nvPr/>
        </p:nvSpPr>
        <p:spPr>
          <a:xfrm>
            <a:off x="9253626" y="1435180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39F6D058-50A0-4F07-ACA1-6EE4F226EFB5}"/>
              </a:ext>
            </a:extLst>
          </p:cNvPr>
          <p:cNvSpPr/>
          <p:nvPr/>
        </p:nvSpPr>
        <p:spPr>
          <a:xfrm>
            <a:off x="1631848" y="3292133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9F2E969-1717-4D5F-837A-CE50BF2D00BF}"/>
              </a:ext>
            </a:extLst>
          </p:cNvPr>
          <p:cNvSpPr/>
          <p:nvPr/>
        </p:nvSpPr>
        <p:spPr>
          <a:xfrm>
            <a:off x="1649277" y="1009985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4857596" y="578995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5850838" y="745752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6796279" y="745752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7789401" y="745752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971899" y="182180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</a:t>
            </a:r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4152116" y="188756"/>
            <a:ext cx="4296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792671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4438716" y="107159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5389946" y="107159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6321033" y="107159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7266474" y="107159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8259595" y="107159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正方形/長方形 82">
            <a:extLst>
              <a:ext uri="{FF2B5EF4-FFF2-40B4-BE49-F238E27FC236}">
                <a16:creationId xmlns:a16="http://schemas.microsoft.com/office/drawing/2014/main" id="{D90B045B-71E2-3C09-13E5-BA787C4AEE85}"/>
              </a:ext>
            </a:extLst>
          </p:cNvPr>
          <p:cNvSpPr/>
          <p:nvPr/>
        </p:nvSpPr>
        <p:spPr>
          <a:xfrm rot="192973">
            <a:off x="2783031" y="1674676"/>
            <a:ext cx="1644763" cy="292685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2779325" y="1613436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CF34DD4-E039-D1CB-32F0-C13B0AE55F17}"/>
              </a:ext>
            </a:extLst>
          </p:cNvPr>
          <p:cNvCxnSpPr>
            <a:cxnSpLocks/>
          </p:cNvCxnSpPr>
          <p:nvPr/>
        </p:nvCxnSpPr>
        <p:spPr>
          <a:xfrm>
            <a:off x="2779325" y="1923528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正方形/長方形 110">
            <a:extLst>
              <a:ext uri="{FF2B5EF4-FFF2-40B4-BE49-F238E27FC236}">
                <a16:creationId xmlns:a16="http://schemas.microsoft.com/office/drawing/2014/main" id="{1073C5EB-BC5A-8332-1A5E-BE460E07960D}"/>
              </a:ext>
            </a:extLst>
          </p:cNvPr>
          <p:cNvSpPr/>
          <p:nvPr/>
        </p:nvSpPr>
        <p:spPr>
          <a:xfrm rot="192973">
            <a:off x="2783744" y="2709889"/>
            <a:ext cx="3521817" cy="214628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13" name="直線矢印コネクタ 112">
            <a:extLst>
              <a:ext uri="{FF2B5EF4-FFF2-40B4-BE49-F238E27FC236}">
                <a16:creationId xmlns:a16="http://schemas.microsoft.com/office/drawing/2014/main" id="{24DB025A-4776-70E4-47F7-B55EC9E90291}"/>
              </a:ext>
            </a:extLst>
          </p:cNvPr>
          <p:cNvCxnSpPr>
            <a:cxnSpLocks/>
          </p:cNvCxnSpPr>
          <p:nvPr/>
        </p:nvCxnSpPr>
        <p:spPr>
          <a:xfrm>
            <a:off x="2779327" y="2595931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正方形/長方形 120">
            <a:extLst>
              <a:ext uri="{FF2B5EF4-FFF2-40B4-BE49-F238E27FC236}">
                <a16:creationId xmlns:a16="http://schemas.microsoft.com/office/drawing/2014/main" id="{C8B8E360-5865-245E-C0F3-7BB69A3F59C2}"/>
              </a:ext>
            </a:extLst>
          </p:cNvPr>
          <p:cNvSpPr/>
          <p:nvPr/>
        </p:nvSpPr>
        <p:spPr>
          <a:xfrm rot="192973">
            <a:off x="2780050" y="3098593"/>
            <a:ext cx="4474144" cy="319507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22" name="直線矢印コネクタ 121">
            <a:extLst>
              <a:ext uri="{FF2B5EF4-FFF2-40B4-BE49-F238E27FC236}">
                <a16:creationId xmlns:a16="http://schemas.microsoft.com/office/drawing/2014/main" id="{97A82884-BC01-F897-0B39-BC57666BC05D}"/>
              </a:ext>
            </a:extLst>
          </p:cNvPr>
          <p:cNvCxnSpPr>
            <a:cxnSpLocks/>
          </p:cNvCxnSpPr>
          <p:nvPr/>
        </p:nvCxnSpPr>
        <p:spPr>
          <a:xfrm>
            <a:off x="2779330" y="2958002"/>
            <a:ext cx="447806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直線矢印コネクタ 123">
            <a:extLst>
              <a:ext uri="{FF2B5EF4-FFF2-40B4-BE49-F238E27FC236}">
                <a16:creationId xmlns:a16="http://schemas.microsoft.com/office/drawing/2014/main" id="{3E4B0F39-EE21-99EE-FC5E-B65F6869E735}"/>
              </a:ext>
            </a:extLst>
          </p:cNvPr>
          <p:cNvCxnSpPr>
            <a:cxnSpLocks/>
          </p:cNvCxnSpPr>
          <p:nvPr/>
        </p:nvCxnSpPr>
        <p:spPr>
          <a:xfrm>
            <a:off x="2779330" y="3269890"/>
            <a:ext cx="447805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正方形/長方形 131">
            <a:extLst>
              <a:ext uri="{FF2B5EF4-FFF2-40B4-BE49-F238E27FC236}">
                <a16:creationId xmlns:a16="http://schemas.microsoft.com/office/drawing/2014/main" id="{FF0142CD-D5C9-29B1-06F7-E5EA6602B0C9}"/>
              </a:ext>
            </a:extLst>
          </p:cNvPr>
          <p:cNvSpPr/>
          <p:nvPr/>
        </p:nvSpPr>
        <p:spPr>
          <a:xfrm rot="192973">
            <a:off x="2777110" y="3592099"/>
            <a:ext cx="5470636" cy="396299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133" name="直線矢印コネクタ 132">
            <a:extLst>
              <a:ext uri="{FF2B5EF4-FFF2-40B4-BE49-F238E27FC236}">
                <a16:creationId xmlns:a16="http://schemas.microsoft.com/office/drawing/2014/main" id="{3A3E0425-DFDA-1167-51AF-76BE4826BF8F}"/>
              </a:ext>
            </a:extLst>
          </p:cNvPr>
          <p:cNvCxnSpPr>
            <a:cxnSpLocks/>
          </p:cNvCxnSpPr>
          <p:nvPr/>
        </p:nvCxnSpPr>
        <p:spPr>
          <a:xfrm>
            <a:off x="2779328" y="3423616"/>
            <a:ext cx="5469657" cy="3273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直線矢印コネクタ 133">
            <a:extLst>
              <a:ext uri="{FF2B5EF4-FFF2-40B4-BE49-F238E27FC236}">
                <a16:creationId xmlns:a16="http://schemas.microsoft.com/office/drawing/2014/main" id="{CD15B55A-AF93-6B2C-0965-10DAD011FE93}"/>
              </a:ext>
            </a:extLst>
          </p:cNvPr>
          <p:cNvCxnSpPr>
            <a:cxnSpLocks/>
          </p:cNvCxnSpPr>
          <p:nvPr/>
        </p:nvCxnSpPr>
        <p:spPr>
          <a:xfrm>
            <a:off x="2779329" y="3622970"/>
            <a:ext cx="5483491" cy="328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3968522" y="553595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2775185" y="107159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657796" y="1071592"/>
            <a:ext cx="0" cy="323212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4877" y="674383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16" name="テキスト ボックス 115">
            <a:extLst>
              <a:ext uri="{FF2B5EF4-FFF2-40B4-BE49-F238E27FC236}">
                <a16:creationId xmlns:a16="http://schemas.microsoft.com/office/drawing/2014/main" id="{19163646-4FD1-4A98-ACEA-8E8A42DD592E}"/>
              </a:ext>
            </a:extLst>
          </p:cNvPr>
          <p:cNvSpPr txBox="1"/>
          <p:nvPr/>
        </p:nvSpPr>
        <p:spPr>
          <a:xfrm rot="-120000">
            <a:off x="686067" y="3971786"/>
            <a:ext cx="2084691" cy="2308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Initialization Access End Interrupt</a:t>
            </a:r>
          </a:p>
        </p:txBody>
      </p:sp>
      <p:cxnSp>
        <p:nvCxnSpPr>
          <p:cNvPr id="123" name="直線矢印コネクタ 122">
            <a:extLst>
              <a:ext uri="{FF2B5EF4-FFF2-40B4-BE49-F238E27FC236}">
                <a16:creationId xmlns:a16="http://schemas.microsoft.com/office/drawing/2014/main" id="{757D198A-3279-4D6F-975F-19163B8DD1AC}"/>
              </a:ext>
            </a:extLst>
          </p:cNvPr>
          <p:cNvCxnSpPr>
            <a:cxnSpLocks/>
          </p:cNvCxnSpPr>
          <p:nvPr/>
        </p:nvCxnSpPr>
        <p:spPr>
          <a:xfrm flipV="1">
            <a:off x="657798" y="4133828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71072" y="1487187"/>
            <a:ext cx="2087341" cy="73825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670194" y="1198423"/>
            <a:ext cx="2103329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 Health Initialization Access Control Register</a:t>
            </a:r>
          </a:p>
        </p:txBody>
      </p:sp>
      <p:cxnSp>
        <p:nvCxnSpPr>
          <p:cNvPr id="32" name="直線矢印コネクタ 31">
            <a:extLst>
              <a:ext uri="{FF2B5EF4-FFF2-40B4-BE49-F238E27FC236}">
                <a16:creationId xmlns:a16="http://schemas.microsoft.com/office/drawing/2014/main" id="{32BB99CE-310D-4501-B3F0-45E76825CAA6}"/>
              </a:ext>
            </a:extLst>
          </p:cNvPr>
          <p:cNvCxnSpPr>
            <a:cxnSpLocks/>
          </p:cNvCxnSpPr>
          <p:nvPr/>
        </p:nvCxnSpPr>
        <p:spPr>
          <a:xfrm>
            <a:off x="8964684" y="1226747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883163C-7672-4394-8AC1-F6293782DCBC}"/>
              </a:ext>
            </a:extLst>
          </p:cNvPr>
          <p:cNvSpPr txBox="1"/>
          <p:nvPr/>
        </p:nvSpPr>
        <p:spPr>
          <a:xfrm>
            <a:off x="9252716" y="1059622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38" name="直線矢印コネクタ 37">
            <a:extLst>
              <a:ext uri="{FF2B5EF4-FFF2-40B4-BE49-F238E27FC236}">
                <a16:creationId xmlns:a16="http://schemas.microsoft.com/office/drawing/2014/main" id="{4E41336B-606E-4085-AFF9-051088676EB6}"/>
              </a:ext>
            </a:extLst>
          </p:cNvPr>
          <p:cNvCxnSpPr>
            <a:cxnSpLocks/>
          </p:cNvCxnSpPr>
          <p:nvPr/>
        </p:nvCxnSpPr>
        <p:spPr>
          <a:xfrm>
            <a:off x="8964684" y="1989421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D2B44C73-9068-4A10-BDD4-108830DCCB91}"/>
              </a:ext>
            </a:extLst>
          </p:cNvPr>
          <p:cNvSpPr txBox="1"/>
          <p:nvPr/>
        </p:nvSpPr>
        <p:spPr>
          <a:xfrm>
            <a:off x="9252716" y="1885661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D2BAA3EC-272E-4626-B9D2-896E04654164}"/>
              </a:ext>
            </a:extLst>
          </p:cNvPr>
          <p:cNvCxnSpPr>
            <a:cxnSpLocks/>
          </p:cNvCxnSpPr>
          <p:nvPr/>
        </p:nvCxnSpPr>
        <p:spPr>
          <a:xfrm>
            <a:off x="8965593" y="1487185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644D1392-8E25-4319-9595-E20ECDC43846}"/>
              </a:ext>
            </a:extLst>
          </p:cNvPr>
          <p:cNvSpPr txBox="1"/>
          <p:nvPr/>
        </p:nvSpPr>
        <p:spPr>
          <a:xfrm>
            <a:off x="9253626" y="1409780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4857596" y="553595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5850838" y="720352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6796279" y="720352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7789401" y="720352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971899" y="156780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4152116" y="163356"/>
            <a:ext cx="4296694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4EE30B7-3C7D-844F-BD53-06A99EE1E1F7}"/>
              </a:ext>
            </a:extLst>
          </p:cNvPr>
          <p:cNvCxnSpPr>
            <a:cxnSpLocks/>
          </p:cNvCxnSpPr>
          <p:nvPr/>
        </p:nvCxnSpPr>
        <p:spPr>
          <a:xfrm>
            <a:off x="2779325" y="1719492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92E8823-0B1F-B225-08A8-A23F77D4518F}"/>
              </a:ext>
            </a:extLst>
          </p:cNvPr>
          <p:cNvCxnSpPr>
            <a:cxnSpLocks/>
          </p:cNvCxnSpPr>
          <p:nvPr/>
        </p:nvCxnSpPr>
        <p:spPr>
          <a:xfrm>
            <a:off x="2779325" y="1828183"/>
            <a:ext cx="1655250" cy="99049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9027C4C1-9C98-BBC1-896E-8E27448BF33D}"/>
              </a:ext>
            </a:extLst>
          </p:cNvPr>
          <p:cNvCxnSpPr>
            <a:cxnSpLocks/>
          </p:cNvCxnSpPr>
          <p:nvPr/>
        </p:nvCxnSpPr>
        <p:spPr>
          <a:xfrm>
            <a:off x="2779327" y="2703836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49122FA6-F569-87C0-3A18-E6373C31FC1E}"/>
              </a:ext>
            </a:extLst>
          </p:cNvPr>
          <p:cNvCxnSpPr>
            <a:cxnSpLocks/>
          </p:cNvCxnSpPr>
          <p:nvPr/>
        </p:nvCxnSpPr>
        <p:spPr>
          <a:xfrm>
            <a:off x="2779327" y="2811169"/>
            <a:ext cx="3521136" cy="2107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B965D546-E316-0B78-8254-8FE8AAED0475}"/>
              </a:ext>
            </a:extLst>
          </p:cNvPr>
          <p:cNvCxnSpPr>
            <a:cxnSpLocks/>
          </p:cNvCxnSpPr>
          <p:nvPr/>
        </p:nvCxnSpPr>
        <p:spPr>
          <a:xfrm>
            <a:off x="2779330" y="3058743"/>
            <a:ext cx="4478069" cy="267964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1C779F45-A480-1E7F-6552-631DE4C14203}"/>
              </a:ext>
            </a:extLst>
          </p:cNvPr>
          <p:cNvCxnSpPr>
            <a:cxnSpLocks/>
          </p:cNvCxnSpPr>
          <p:nvPr/>
        </p:nvCxnSpPr>
        <p:spPr>
          <a:xfrm>
            <a:off x="2779328" y="3530412"/>
            <a:ext cx="5469657" cy="32730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323AC94A-6C7C-0131-EF52-322BC4B1E257}"/>
              </a:ext>
            </a:extLst>
          </p:cNvPr>
          <p:cNvCxnSpPr>
            <a:cxnSpLocks/>
          </p:cNvCxnSpPr>
          <p:nvPr/>
        </p:nvCxnSpPr>
        <p:spPr>
          <a:xfrm>
            <a:off x="8965593" y="1729476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EF3B29FF-3603-94C8-7888-F0D3412411B7}"/>
              </a:ext>
            </a:extLst>
          </p:cNvPr>
          <p:cNvSpPr txBox="1"/>
          <p:nvPr/>
        </p:nvSpPr>
        <p:spPr>
          <a:xfrm>
            <a:off x="9253626" y="1652071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Access(ACK Error)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F24287B8-4596-4E0D-1E19-1C0174A9CD10}"/>
              </a:ext>
            </a:extLst>
          </p:cNvPr>
          <p:cNvSpPr txBox="1"/>
          <p:nvPr/>
        </p:nvSpPr>
        <p:spPr>
          <a:xfrm rot="-120000">
            <a:off x="686067" y="2055824"/>
            <a:ext cx="208469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 </a:t>
            </a:r>
          </a:p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6" name="直線矢印コネクタ 35">
            <a:extLst>
              <a:ext uri="{FF2B5EF4-FFF2-40B4-BE49-F238E27FC236}">
                <a16:creationId xmlns:a16="http://schemas.microsoft.com/office/drawing/2014/main" id="{DF6DBABE-DF63-1706-9511-680464816EE6}"/>
              </a:ext>
            </a:extLst>
          </p:cNvPr>
          <p:cNvCxnSpPr>
            <a:cxnSpLocks/>
          </p:cNvCxnSpPr>
          <p:nvPr/>
        </p:nvCxnSpPr>
        <p:spPr>
          <a:xfrm flipV="1">
            <a:off x="657798" y="2343698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7E28460F-8F01-25C5-A998-0A2365C83221}"/>
              </a:ext>
            </a:extLst>
          </p:cNvPr>
          <p:cNvSpPr txBox="1"/>
          <p:nvPr/>
        </p:nvSpPr>
        <p:spPr>
          <a:xfrm rot="-120000">
            <a:off x="686067" y="3654488"/>
            <a:ext cx="2084691" cy="369332"/>
          </a:xfrm>
          <a:prstGeom prst="rect">
            <a:avLst/>
          </a:prstGeom>
          <a:noFill/>
        </p:spPr>
        <p:txBody>
          <a:bodyPr wrap="square" lIns="36000" rIns="3600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Sensor3 </a:t>
            </a:r>
          </a:p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DEDA77EF-3693-98FF-B028-09BFE7A77551}"/>
              </a:ext>
            </a:extLst>
          </p:cNvPr>
          <p:cNvCxnSpPr>
            <a:cxnSpLocks/>
          </p:cNvCxnSpPr>
          <p:nvPr/>
        </p:nvCxnSpPr>
        <p:spPr>
          <a:xfrm flipV="1">
            <a:off x="657798" y="3942362"/>
            <a:ext cx="2100615" cy="54962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E2EB55B-3873-3F9F-BDE1-D60352F9733E}"/>
              </a:ext>
            </a:extLst>
          </p:cNvPr>
          <p:cNvSpPr/>
          <p:nvPr/>
        </p:nvSpPr>
        <p:spPr>
          <a:xfrm rot="192973">
            <a:off x="2785049" y="2148700"/>
            <a:ext cx="2589320" cy="194210"/>
          </a:xfrm>
          <a:prstGeom prst="rect">
            <a:avLst/>
          </a:prstGeom>
          <a:gradFill>
            <a:gsLst>
              <a:gs pos="0">
                <a:srgbClr val="CCCCFF"/>
              </a:gs>
              <a:gs pos="50000">
                <a:srgbClr val="9999FF"/>
              </a:gs>
              <a:gs pos="100000">
                <a:srgbClr val="9999FF"/>
              </a:gs>
            </a:gsLst>
          </a:gradFill>
          <a:ln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FC95E8B3-01FE-F148-15FD-B0F6283D0063}"/>
              </a:ext>
            </a:extLst>
          </p:cNvPr>
          <p:cNvCxnSpPr>
            <a:cxnSpLocks/>
          </p:cNvCxnSpPr>
          <p:nvPr/>
        </p:nvCxnSpPr>
        <p:spPr>
          <a:xfrm>
            <a:off x="2779326" y="2060806"/>
            <a:ext cx="2604830" cy="1558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075852D7-660C-EBE0-E007-5B42BB9D3262}"/>
              </a:ext>
            </a:extLst>
          </p:cNvPr>
          <p:cNvCxnSpPr>
            <a:cxnSpLocks/>
          </p:cNvCxnSpPr>
          <p:nvPr/>
        </p:nvCxnSpPr>
        <p:spPr>
          <a:xfrm>
            <a:off x="2779326" y="2156980"/>
            <a:ext cx="2604830" cy="1558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3B525303-663D-36C4-5AD7-0B778AE204F6}"/>
              </a:ext>
            </a:extLst>
          </p:cNvPr>
          <p:cNvCxnSpPr>
            <a:cxnSpLocks/>
          </p:cNvCxnSpPr>
          <p:nvPr/>
        </p:nvCxnSpPr>
        <p:spPr>
          <a:xfrm>
            <a:off x="2779326" y="2253070"/>
            <a:ext cx="2604830" cy="155871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FACAD34E-8E14-3A37-CE3F-F51314130E87}"/>
              </a:ext>
            </a:extLst>
          </p:cNvPr>
          <p:cNvCxnSpPr>
            <a:cxnSpLocks/>
          </p:cNvCxnSpPr>
          <p:nvPr/>
        </p:nvCxnSpPr>
        <p:spPr>
          <a:xfrm>
            <a:off x="2779329" y="3730073"/>
            <a:ext cx="5483491" cy="328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FE731D87-41DE-77BC-D13B-00D7A75EC7A8}"/>
              </a:ext>
            </a:extLst>
          </p:cNvPr>
          <p:cNvCxnSpPr>
            <a:cxnSpLocks/>
          </p:cNvCxnSpPr>
          <p:nvPr/>
        </p:nvCxnSpPr>
        <p:spPr>
          <a:xfrm>
            <a:off x="2779329" y="3821666"/>
            <a:ext cx="5483491" cy="328128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A8B21B18-5591-A082-61A4-51B3C92B92F9}"/>
              </a:ext>
            </a:extLst>
          </p:cNvPr>
          <p:cNvCxnSpPr>
            <a:cxnSpLocks/>
          </p:cNvCxnSpPr>
          <p:nvPr/>
        </p:nvCxnSpPr>
        <p:spPr>
          <a:xfrm>
            <a:off x="2779330" y="3173240"/>
            <a:ext cx="4478069" cy="267964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テキスト ボックス 56">
            <a:extLst>
              <a:ext uri="{FF2B5EF4-FFF2-40B4-BE49-F238E27FC236}">
                <a16:creationId xmlns:a16="http://schemas.microsoft.com/office/drawing/2014/main" id="{840FF21C-EAF6-192B-1571-20B042C722AB}"/>
              </a:ext>
            </a:extLst>
          </p:cNvPr>
          <p:cNvSpPr txBox="1"/>
          <p:nvPr/>
        </p:nvSpPr>
        <p:spPr>
          <a:xfrm>
            <a:off x="2179405" y="865729"/>
            <a:ext cx="1188132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DB39AB5-93B0-30DE-0BC9-E61C05BCF854}"/>
              </a:ext>
            </a:extLst>
          </p:cNvPr>
          <p:cNvSpPr txBox="1"/>
          <p:nvPr/>
        </p:nvSpPr>
        <p:spPr>
          <a:xfrm rot="184268">
            <a:off x="3512219" y="2147540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8B38022-2D3E-4FAC-633D-C1832077A351}"/>
              </a:ext>
            </a:extLst>
          </p:cNvPr>
          <p:cNvSpPr txBox="1"/>
          <p:nvPr/>
        </p:nvSpPr>
        <p:spPr>
          <a:xfrm rot="184268">
            <a:off x="3504244" y="2273575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2977778C-5D8D-9A05-0017-1AEE2B2846B6}"/>
              </a:ext>
            </a:extLst>
          </p:cNvPr>
          <p:cNvSpPr txBox="1"/>
          <p:nvPr/>
        </p:nvSpPr>
        <p:spPr>
          <a:xfrm rot="184268">
            <a:off x="3512219" y="3267184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7030A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768E0995-56AA-F8D9-AA72-3081C0BD501B}"/>
              </a:ext>
            </a:extLst>
          </p:cNvPr>
          <p:cNvSpPr txBox="1"/>
          <p:nvPr/>
        </p:nvSpPr>
        <p:spPr>
          <a:xfrm rot="184268">
            <a:off x="3512219" y="3715344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3B183E4-19A6-74CD-1C1A-9DB1867B6635}"/>
              </a:ext>
            </a:extLst>
          </p:cNvPr>
          <p:cNvSpPr txBox="1"/>
          <p:nvPr/>
        </p:nvSpPr>
        <p:spPr>
          <a:xfrm rot="184268">
            <a:off x="3504244" y="3841379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8B335F39-F8C0-9B7E-6084-7B364761B639}"/>
              </a:ext>
            </a:extLst>
          </p:cNvPr>
          <p:cNvSpPr txBox="1"/>
          <p:nvPr/>
        </p:nvSpPr>
        <p:spPr>
          <a:xfrm rot="184268">
            <a:off x="2943645" y="2389696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218CD6E7-2CAC-5E51-C7E3-A469AFC8F3DC}"/>
              </a:ext>
            </a:extLst>
          </p:cNvPr>
          <p:cNvSpPr txBox="1"/>
          <p:nvPr/>
        </p:nvSpPr>
        <p:spPr>
          <a:xfrm rot="184268">
            <a:off x="2943645" y="3948087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6170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8103F0-71EF-9BF5-BB89-80088D23C6B3}"/>
              </a:ext>
            </a:extLst>
          </p:cNvPr>
          <p:cNvSpPr txBox="1"/>
          <p:nvPr/>
        </p:nvSpPr>
        <p:spPr>
          <a:xfrm rot="120000">
            <a:off x="2738904" y="2043333"/>
            <a:ext cx="203418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Request Trigger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FF1B7A-9F92-488B-847E-F29E536B8E5C}"/>
              </a:ext>
            </a:extLst>
          </p:cNvPr>
          <p:cNvCxnSpPr>
            <a:cxnSpLocks/>
          </p:cNvCxnSpPr>
          <p:nvPr/>
        </p:nvCxnSpPr>
        <p:spPr>
          <a:xfrm flipV="1">
            <a:off x="5718453" y="125255"/>
            <a:ext cx="0" cy="10397388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6495447" y="1015829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7446677" y="1015829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8377764" y="1015829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9323205" y="1015829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10316326" y="1015829"/>
            <a:ext cx="0" cy="90986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6025253" y="497830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4831916" y="1015829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2714527" y="1015829"/>
            <a:ext cx="0" cy="909867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1403" y="618619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37" name="四角形: 角を丸くする 36">
            <a:extLst>
              <a:ext uri="{FF2B5EF4-FFF2-40B4-BE49-F238E27FC236}">
                <a16:creationId xmlns:a16="http://schemas.microsoft.com/office/drawing/2014/main" id="{C53D7FEE-7A42-43BD-8C06-E5FF04E80354}"/>
              </a:ext>
            </a:extLst>
          </p:cNvPr>
          <p:cNvSpPr/>
          <p:nvPr/>
        </p:nvSpPr>
        <p:spPr>
          <a:xfrm>
            <a:off x="2490822" y="1982824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6914327" y="497830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7907569" y="664588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8853010" y="664588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9846132" y="664588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2189431" y="154999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</a:t>
            </a:r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5946286" y="156879"/>
            <a:ext cx="4829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4A55FEA-EBCC-C9AC-183D-402F1CB4CD2D}"/>
              </a:ext>
            </a:extLst>
          </p:cNvPr>
          <p:cNvCxnSpPr>
            <a:cxnSpLocks/>
          </p:cNvCxnSpPr>
          <p:nvPr/>
        </p:nvCxnSpPr>
        <p:spPr>
          <a:xfrm flipV="1">
            <a:off x="4830205" y="2414142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5F07CBFC-3CC5-1397-ECB9-C2B048E03586}"/>
              </a:ext>
            </a:extLst>
          </p:cNvPr>
          <p:cNvSpPr txBox="1"/>
          <p:nvPr/>
        </p:nvSpPr>
        <p:spPr>
          <a:xfrm>
            <a:off x="1859039" y="855506"/>
            <a:ext cx="1710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 </a:t>
            </a:r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9A910E-8DB7-04A6-7DB5-A2A86E47E5EF}"/>
              </a:ext>
            </a:extLst>
          </p:cNvPr>
          <p:cNvCxnSpPr>
            <a:cxnSpLocks/>
          </p:cNvCxnSpPr>
          <p:nvPr/>
        </p:nvCxnSpPr>
        <p:spPr>
          <a:xfrm>
            <a:off x="661344" y="1015829"/>
            <a:ext cx="0" cy="909867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BD8A81-6E98-8713-BC72-934C8B613F7D}"/>
              </a:ext>
            </a:extLst>
          </p:cNvPr>
          <p:cNvCxnSpPr>
            <a:cxnSpLocks/>
          </p:cNvCxnSpPr>
          <p:nvPr/>
        </p:nvCxnSpPr>
        <p:spPr>
          <a:xfrm>
            <a:off x="10608849" y="1170983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9B80E7-EB55-29C5-F453-A9F64E43E75D}"/>
              </a:ext>
            </a:extLst>
          </p:cNvPr>
          <p:cNvSpPr txBox="1"/>
          <p:nvPr/>
        </p:nvSpPr>
        <p:spPr>
          <a:xfrm>
            <a:off x="10896881" y="1003859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A3DCDD4-42FD-2E71-A990-AADF8392F33F}"/>
              </a:ext>
            </a:extLst>
          </p:cNvPr>
          <p:cNvCxnSpPr>
            <a:cxnSpLocks/>
          </p:cNvCxnSpPr>
          <p:nvPr/>
        </p:nvCxnSpPr>
        <p:spPr>
          <a:xfrm>
            <a:off x="10608849" y="1693910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0C39E4-2C49-699D-57AE-675535135197}"/>
              </a:ext>
            </a:extLst>
          </p:cNvPr>
          <p:cNvSpPr txBox="1"/>
          <p:nvPr/>
        </p:nvSpPr>
        <p:spPr>
          <a:xfrm>
            <a:off x="10896881" y="1602850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Trigger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59F1E12-E023-E3BF-CD67-913FAD7118FA}"/>
              </a:ext>
            </a:extLst>
          </p:cNvPr>
          <p:cNvCxnSpPr>
            <a:cxnSpLocks/>
          </p:cNvCxnSpPr>
          <p:nvPr/>
        </p:nvCxnSpPr>
        <p:spPr>
          <a:xfrm>
            <a:off x="10609758" y="1431421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0E0C04-7CAD-BE58-8541-07C92949B7D8}"/>
              </a:ext>
            </a:extLst>
          </p:cNvPr>
          <p:cNvSpPr txBox="1"/>
          <p:nvPr/>
        </p:nvSpPr>
        <p:spPr>
          <a:xfrm>
            <a:off x="10897790" y="1354016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A8D948-75FC-B990-0534-30C6032C3433}"/>
              </a:ext>
            </a:extLst>
          </p:cNvPr>
          <p:cNvSpPr txBox="1"/>
          <p:nvPr/>
        </p:nvSpPr>
        <p:spPr>
          <a:xfrm rot="120000">
            <a:off x="2741691" y="7093890"/>
            <a:ext cx="2040049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Request Trigger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4532DDC-F477-40EA-9A51-D6DE8E1D377F}"/>
              </a:ext>
            </a:extLst>
          </p:cNvPr>
          <p:cNvCxnSpPr>
            <a:cxnSpLocks/>
          </p:cNvCxnSpPr>
          <p:nvPr/>
        </p:nvCxnSpPr>
        <p:spPr>
          <a:xfrm>
            <a:off x="2729136" y="2189087"/>
            <a:ext cx="2101744" cy="11240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F2265F-CFAB-94E0-F25E-4DF1DFE82968}"/>
              </a:ext>
            </a:extLst>
          </p:cNvPr>
          <p:cNvSpPr txBox="1"/>
          <p:nvPr/>
        </p:nvSpPr>
        <p:spPr>
          <a:xfrm rot="120000">
            <a:off x="4855306" y="2233392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4836059" y="2344056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E7D9274-FF02-CADA-E42F-B61C37095386}"/>
              </a:ext>
            </a:extLst>
          </p:cNvPr>
          <p:cNvCxnSpPr>
            <a:cxnSpLocks/>
          </p:cNvCxnSpPr>
          <p:nvPr/>
        </p:nvCxnSpPr>
        <p:spPr>
          <a:xfrm>
            <a:off x="2729138" y="7277409"/>
            <a:ext cx="2101745" cy="8102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0A3D006-BBAD-F1B0-2E8C-FC93091AF421}"/>
              </a:ext>
            </a:extLst>
          </p:cNvPr>
          <p:cNvCxnSpPr>
            <a:cxnSpLocks/>
          </p:cNvCxnSpPr>
          <p:nvPr/>
        </p:nvCxnSpPr>
        <p:spPr>
          <a:xfrm flipV="1">
            <a:off x="4830205" y="2739512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0903DE-F58E-54FF-D3A7-55ABF38B8520}"/>
              </a:ext>
            </a:extLst>
          </p:cNvPr>
          <p:cNvSpPr txBox="1"/>
          <p:nvPr/>
        </p:nvSpPr>
        <p:spPr>
          <a:xfrm rot="120000">
            <a:off x="4855306" y="255397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AA96966-E202-8B41-AE2E-64CA5F1DA962}"/>
              </a:ext>
            </a:extLst>
          </p:cNvPr>
          <p:cNvCxnSpPr>
            <a:cxnSpLocks/>
          </p:cNvCxnSpPr>
          <p:nvPr/>
        </p:nvCxnSpPr>
        <p:spPr>
          <a:xfrm>
            <a:off x="4836059" y="2660239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線矢印コネクタ 68">
            <a:extLst>
              <a:ext uri="{FF2B5EF4-FFF2-40B4-BE49-F238E27FC236}">
                <a16:creationId xmlns:a16="http://schemas.microsoft.com/office/drawing/2014/main" id="{DB0E486B-EB22-0A2B-726F-DD5C43A7DD03}"/>
              </a:ext>
            </a:extLst>
          </p:cNvPr>
          <p:cNvCxnSpPr>
            <a:cxnSpLocks/>
          </p:cNvCxnSpPr>
          <p:nvPr/>
        </p:nvCxnSpPr>
        <p:spPr>
          <a:xfrm flipV="1">
            <a:off x="4830203" y="3059130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2A08D859-C94C-C0A3-772C-A899C7C34D03}"/>
              </a:ext>
            </a:extLst>
          </p:cNvPr>
          <p:cNvSpPr txBox="1"/>
          <p:nvPr/>
        </p:nvSpPr>
        <p:spPr>
          <a:xfrm rot="120000">
            <a:off x="4855305" y="2887732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08B07574-0A82-830F-B86F-D5E0BA004D25}"/>
              </a:ext>
            </a:extLst>
          </p:cNvPr>
          <p:cNvCxnSpPr>
            <a:cxnSpLocks/>
          </p:cNvCxnSpPr>
          <p:nvPr/>
        </p:nvCxnSpPr>
        <p:spPr>
          <a:xfrm>
            <a:off x="4836058" y="2993997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直線矢印コネクタ 75">
            <a:extLst>
              <a:ext uri="{FF2B5EF4-FFF2-40B4-BE49-F238E27FC236}">
                <a16:creationId xmlns:a16="http://schemas.microsoft.com/office/drawing/2014/main" id="{C6B3C2E4-DFE3-E744-884A-8338D84680A6}"/>
              </a:ext>
            </a:extLst>
          </p:cNvPr>
          <p:cNvCxnSpPr>
            <a:cxnSpLocks/>
          </p:cNvCxnSpPr>
          <p:nvPr/>
        </p:nvCxnSpPr>
        <p:spPr>
          <a:xfrm flipV="1">
            <a:off x="4830203" y="3379846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テキスト ボックス 76">
            <a:extLst>
              <a:ext uri="{FF2B5EF4-FFF2-40B4-BE49-F238E27FC236}">
                <a16:creationId xmlns:a16="http://schemas.microsoft.com/office/drawing/2014/main" id="{A5503F30-80BD-C8EE-5CEC-8E6757A55575}"/>
              </a:ext>
            </a:extLst>
          </p:cNvPr>
          <p:cNvSpPr txBox="1"/>
          <p:nvPr/>
        </p:nvSpPr>
        <p:spPr>
          <a:xfrm rot="120000">
            <a:off x="4855305" y="319938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Bus Voltage Register Read</a:t>
            </a:r>
          </a:p>
        </p:txBody>
      </p: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CC44E22C-729B-C3F0-D9B3-E1D900A92895}"/>
              </a:ext>
            </a:extLst>
          </p:cNvPr>
          <p:cNvCxnSpPr>
            <a:cxnSpLocks/>
          </p:cNvCxnSpPr>
          <p:nvPr/>
        </p:nvCxnSpPr>
        <p:spPr>
          <a:xfrm>
            <a:off x="4836058" y="3305653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直線矢印コネクタ 85">
            <a:extLst>
              <a:ext uri="{FF2B5EF4-FFF2-40B4-BE49-F238E27FC236}">
                <a16:creationId xmlns:a16="http://schemas.microsoft.com/office/drawing/2014/main" id="{CB9F3C7E-660E-E683-824D-C4F0760F78FB}"/>
              </a:ext>
            </a:extLst>
          </p:cNvPr>
          <p:cNvCxnSpPr>
            <a:cxnSpLocks/>
          </p:cNvCxnSpPr>
          <p:nvPr/>
        </p:nvCxnSpPr>
        <p:spPr>
          <a:xfrm flipV="1">
            <a:off x="4830203" y="3706600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テキスト ボックス 87">
            <a:extLst>
              <a:ext uri="{FF2B5EF4-FFF2-40B4-BE49-F238E27FC236}">
                <a16:creationId xmlns:a16="http://schemas.microsoft.com/office/drawing/2014/main" id="{07E7B7F5-F0E4-1CB7-55F4-33A2FF5FB78F}"/>
              </a:ext>
            </a:extLst>
          </p:cNvPr>
          <p:cNvSpPr txBox="1"/>
          <p:nvPr/>
        </p:nvSpPr>
        <p:spPr>
          <a:xfrm rot="120000">
            <a:off x="4855305" y="3535202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Shunt Voltage Register Read</a:t>
            </a:r>
          </a:p>
        </p:txBody>
      </p:sp>
      <p:cxnSp>
        <p:nvCxnSpPr>
          <p:cNvPr id="89" name="直線矢印コネクタ 88">
            <a:extLst>
              <a:ext uri="{FF2B5EF4-FFF2-40B4-BE49-F238E27FC236}">
                <a16:creationId xmlns:a16="http://schemas.microsoft.com/office/drawing/2014/main" id="{C9D74961-D51A-5FA1-D255-86FE4C56A2FB}"/>
              </a:ext>
            </a:extLst>
          </p:cNvPr>
          <p:cNvCxnSpPr>
            <a:cxnSpLocks/>
          </p:cNvCxnSpPr>
          <p:nvPr/>
        </p:nvCxnSpPr>
        <p:spPr>
          <a:xfrm>
            <a:off x="4836058" y="3641467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直線矢印コネクタ 90">
            <a:extLst>
              <a:ext uri="{FF2B5EF4-FFF2-40B4-BE49-F238E27FC236}">
                <a16:creationId xmlns:a16="http://schemas.microsoft.com/office/drawing/2014/main" id="{A94C38FC-4D79-FAB8-E404-4DFD5DC84F21}"/>
              </a:ext>
            </a:extLst>
          </p:cNvPr>
          <p:cNvCxnSpPr>
            <a:cxnSpLocks/>
          </p:cNvCxnSpPr>
          <p:nvPr/>
        </p:nvCxnSpPr>
        <p:spPr>
          <a:xfrm flipV="1">
            <a:off x="4830203" y="4027316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テキスト ボックス 91">
            <a:extLst>
              <a:ext uri="{FF2B5EF4-FFF2-40B4-BE49-F238E27FC236}">
                <a16:creationId xmlns:a16="http://schemas.microsoft.com/office/drawing/2014/main" id="{7F29BB28-CE55-6B4F-B8FC-51656FB1B1E1}"/>
              </a:ext>
            </a:extLst>
          </p:cNvPr>
          <p:cNvSpPr txBox="1"/>
          <p:nvPr/>
        </p:nvSpPr>
        <p:spPr>
          <a:xfrm rot="120000">
            <a:off x="4855305" y="384685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Bus Voltage Register Read</a:t>
            </a:r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69D42328-46CF-9F18-1929-C1748B22D123}"/>
              </a:ext>
            </a:extLst>
          </p:cNvPr>
          <p:cNvCxnSpPr>
            <a:cxnSpLocks/>
          </p:cNvCxnSpPr>
          <p:nvPr/>
        </p:nvCxnSpPr>
        <p:spPr>
          <a:xfrm>
            <a:off x="4836058" y="3953123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1026481" y="1223226"/>
            <a:ext cx="3364503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Board</a:t>
            </a:r>
            <a:r>
              <a:rPr lang="it-IT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Health Monitoring Access Control Register</a:t>
            </a:r>
            <a:endParaRPr lang="en-US" altLang="ja-JP" sz="9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4" name="四角形: 角を丸くする 43">
            <a:extLst>
              <a:ext uri="{FF2B5EF4-FFF2-40B4-BE49-F238E27FC236}">
                <a16:creationId xmlns:a16="http://schemas.microsoft.com/office/drawing/2014/main" id="{79F2E969-1717-4D5F-837A-CE50BF2D00BF}"/>
              </a:ext>
            </a:extLst>
          </p:cNvPr>
          <p:cNvSpPr/>
          <p:nvPr/>
        </p:nvSpPr>
        <p:spPr>
          <a:xfrm>
            <a:off x="896296" y="1145020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A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63059" y="1372800"/>
            <a:ext cx="4152082" cy="146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FD975384-B6B4-B75E-11BC-DCF334D3FD70}"/>
              </a:ext>
            </a:extLst>
          </p:cNvPr>
          <p:cNvCxnSpPr>
            <a:cxnSpLocks/>
          </p:cNvCxnSpPr>
          <p:nvPr/>
        </p:nvCxnSpPr>
        <p:spPr>
          <a:xfrm flipV="1">
            <a:off x="4830205" y="4334410"/>
            <a:ext cx="2595511" cy="3123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93F66D0-E1B7-BEDF-E872-1D032F599C4D}"/>
              </a:ext>
            </a:extLst>
          </p:cNvPr>
          <p:cNvSpPr txBox="1"/>
          <p:nvPr/>
        </p:nvSpPr>
        <p:spPr>
          <a:xfrm rot="120000">
            <a:off x="4855306" y="4142685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7B8FDB2-2F36-93F6-4CCB-6BF40B1BF1D8}"/>
              </a:ext>
            </a:extLst>
          </p:cNvPr>
          <p:cNvCxnSpPr>
            <a:cxnSpLocks/>
          </p:cNvCxnSpPr>
          <p:nvPr/>
        </p:nvCxnSpPr>
        <p:spPr>
          <a:xfrm>
            <a:off x="4836056" y="4253349"/>
            <a:ext cx="2596268" cy="827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86F0987C-D7D2-27CC-4065-709AA6CFCF32}"/>
              </a:ext>
            </a:extLst>
          </p:cNvPr>
          <p:cNvCxnSpPr>
            <a:cxnSpLocks/>
          </p:cNvCxnSpPr>
          <p:nvPr/>
        </p:nvCxnSpPr>
        <p:spPr>
          <a:xfrm flipV="1">
            <a:off x="4830202" y="4650189"/>
            <a:ext cx="2602122" cy="40824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1C247B9-EA97-97E8-8113-4976F83D718A}"/>
              </a:ext>
            </a:extLst>
          </p:cNvPr>
          <p:cNvSpPr txBox="1"/>
          <p:nvPr/>
        </p:nvSpPr>
        <p:spPr>
          <a:xfrm rot="120000">
            <a:off x="4855306" y="4463267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638046D-F013-1B5D-A058-A4F32E973EBE}"/>
              </a:ext>
            </a:extLst>
          </p:cNvPr>
          <p:cNvCxnSpPr>
            <a:cxnSpLocks/>
          </p:cNvCxnSpPr>
          <p:nvPr/>
        </p:nvCxnSpPr>
        <p:spPr>
          <a:xfrm>
            <a:off x="4836056" y="4569534"/>
            <a:ext cx="2596268" cy="806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BF49B2E-D0FB-93E4-33B7-F86E783DDC93}"/>
              </a:ext>
            </a:extLst>
          </p:cNvPr>
          <p:cNvCxnSpPr>
            <a:cxnSpLocks/>
          </p:cNvCxnSpPr>
          <p:nvPr/>
        </p:nvCxnSpPr>
        <p:spPr>
          <a:xfrm flipV="1">
            <a:off x="4830204" y="4976478"/>
            <a:ext cx="2595511" cy="3415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E3663C69-938F-E3A9-8D53-77EA80263941}"/>
              </a:ext>
            </a:extLst>
          </p:cNvPr>
          <p:cNvSpPr txBox="1"/>
          <p:nvPr/>
        </p:nvSpPr>
        <p:spPr>
          <a:xfrm rot="120000">
            <a:off x="4855305" y="4797025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87C37E12-CEF4-C032-E483-F45D718FA909}"/>
              </a:ext>
            </a:extLst>
          </p:cNvPr>
          <p:cNvCxnSpPr>
            <a:cxnSpLocks/>
          </p:cNvCxnSpPr>
          <p:nvPr/>
        </p:nvCxnSpPr>
        <p:spPr>
          <a:xfrm>
            <a:off x="4836057" y="4878190"/>
            <a:ext cx="2589657" cy="7061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CCB8430-33AC-C2AF-FEAC-AD265D777416}"/>
              </a:ext>
            </a:extLst>
          </p:cNvPr>
          <p:cNvCxnSpPr>
            <a:cxnSpLocks/>
          </p:cNvCxnSpPr>
          <p:nvPr/>
        </p:nvCxnSpPr>
        <p:spPr>
          <a:xfrm flipV="1">
            <a:off x="4830204" y="5279854"/>
            <a:ext cx="2595511" cy="47542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D4151CE8-0FA3-C881-68E6-07D8555D987C}"/>
              </a:ext>
            </a:extLst>
          </p:cNvPr>
          <p:cNvSpPr txBox="1"/>
          <p:nvPr/>
        </p:nvSpPr>
        <p:spPr>
          <a:xfrm rot="120000">
            <a:off x="4868827" y="510733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Bus Voltage Register Read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5F0386D-1348-00EA-7968-3353388442DF}"/>
              </a:ext>
            </a:extLst>
          </p:cNvPr>
          <p:cNvCxnSpPr>
            <a:cxnSpLocks/>
          </p:cNvCxnSpPr>
          <p:nvPr/>
        </p:nvCxnSpPr>
        <p:spPr>
          <a:xfrm>
            <a:off x="4836058" y="5214948"/>
            <a:ext cx="2596269" cy="5988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4A088DC6-84E9-7D02-7048-5F967AE88C43}"/>
              </a:ext>
            </a:extLst>
          </p:cNvPr>
          <p:cNvCxnSpPr>
            <a:cxnSpLocks/>
          </p:cNvCxnSpPr>
          <p:nvPr/>
        </p:nvCxnSpPr>
        <p:spPr>
          <a:xfrm flipV="1">
            <a:off x="4830204" y="5618011"/>
            <a:ext cx="2554443" cy="40093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B8365D5-6246-5BCF-D843-D4A9EEB96143}"/>
              </a:ext>
            </a:extLst>
          </p:cNvPr>
          <p:cNvSpPr txBox="1"/>
          <p:nvPr/>
        </p:nvSpPr>
        <p:spPr>
          <a:xfrm rot="120000">
            <a:off x="4855305" y="5444495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Shunt Voltage Register Read</a:t>
            </a: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F4059FF4-8F10-4A67-C629-949232CFEB77}"/>
              </a:ext>
            </a:extLst>
          </p:cNvPr>
          <p:cNvCxnSpPr>
            <a:cxnSpLocks/>
          </p:cNvCxnSpPr>
          <p:nvPr/>
        </p:nvCxnSpPr>
        <p:spPr>
          <a:xfrm>
            <a:off x="4836057" y="5550760"/>
            <a:ext cx="2589657" cy="6011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CDADEFE-8BA8-44C6-FAC8-8A183A55544A}"/>
              </a:ext>
            </a:extLst>
          </p:cNvPr>
          <p:cNvCxnSpPr>
            <a:cxnSpLocks/>
          </p:cNvCxnSpPr>
          <p:nvPr/>
        </p:nvCxnSpPr>
        <p:spPr>
          <a:xfrm flipV="1">
            <a:off x="4830204" y="5929621"/>
            <a:ext cx="260212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989F81B-8433-C50F-B255-0F9FEDCCF7A0}"/>
              </a:ext>
            </a:extLst>
          </p:cNvPr>
          <p:cNvSpPr txBox="1"/>
          <p:nvPr/>
        </p:nvSpPr>
        <p:spPr>
          <a:xfrm rot="120000">
            <a:off x="4855305" y="5756151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Bus Voltage Register Read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60A3486-6BFC-8559-9BC1-5E26657AD908}"/>
              </a:ext>
            </a:extLst>
          </p:cNvPr>
          <p:cNvCxnSpPr>
            <a:cxnSpLocks/>
          </p:cNvCxnSpPr>
          <p:nvPr/>
        </p:nvCxnSpPr>
        <p:spPr>
          <a:xfrm>
            <a:off x="4836058" y="5862416"/>
            <a:ext cx="2604011" cy="663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テキスト ボックス 156">
            <a:extLst>
              <a:ext uri="{FF2B5EF4-FFF2-40B4-BE49-F238E27FC236}">
                <a16:creationId xmlns:a16="http://schemas.microsoft.com/office/drawing/2014/main" id="{7038297B-9CD8-0C91-33F9-53C0C279DA1A}"/>
              </a:ext>
            </a:extLst>
          </p:cNvPr>
          <p:cNvSpPr txBox="1"/>
          <p:nvPr/>
        </p:nvSpPr>
        <p:spPr>
          <a:xfrm rot="21480000">
            <a:off x="890939" y="4791198"/>
            <a:ext cx="3846187" cy="166199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VDD_1V0 Shunt Voltage Monitor Register</a:t>
            </a:r>
          </a:p>
          <a:p>
            <a:r>
              <a:rPr lang="ja-JP" altLang="en-US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VDD_1V0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VDD_1V8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VDD_1V8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Bus Voltage Monitor Register</a:t>
            </a:r>
          </a:p>
        </p:txBody>
      </p:sp>
      <p:cxnSp>
        <p:nvCxnSpPr>
          <p:cNvPr id="158" name="直線矢印コネクタ 157">
            <a:extLst>
              <a:ext uri="{FF2B5EF4-FFF2-40B4-BE49-F238E27FC236}">
                <a16:creationId xmlns:a16="http://schemas.microsoft.com/office/drawing/2014/main" id="{31A67BB1-D7B5-C592-5C0F-A023DFB8C72F}"/>
              </a:ext>
            </a:extLst>
          </p:cNvPr>
          <p:cNvCxnSpPr>
            <a:cxnSpLocks/>
          </p:cNvCxnSpPr>
          <p:nvPr/>
        </p:nvCxnSpPr>
        <p:spPr>
          <a:xfrm flipV="1">
            <a:off x="690983" y="6405556"/>
            <a:ext cx="4131851" cy="104779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四角形: 角を丸くする 42">
            <a:extLst>
              <a:ext uri="{FF2B5EF4-FFF2-40B4-BE49-F238E27FC236}">
                <a16:creationId xmlns:a16="http://schemas.microsoft.com/office/drawing/2014/main" id="{39F6D058-50A0-4F07-ACA1-6EE4F226EFB5}"/>
              </a:ext>
            </a:extLst>
          </p:cNvPr>
          <p:cNvSpPr/>
          <p:nvPr/>
        </p:nvSpPr>
        <p:spPr>
          <a:xfrm>
            <a:off x="2487241" y="7099396"/>
            <a:ext cx="180016" cy="178015"/>
          </a:xfrm>
          <a:prstGeom prst="roundRect">
            <a:avLst/>
          </a:prstGeom>
          <a:noFill/>
          <a:ln>
            <a:solidFill>
              <a:schemeClr val="accent5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D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930C910-1664-94E2-8637-61DCCF23AD64}"/>
              </a:ext>
            </a:extLst>
          </p:cNvPr>
          <p:cNvCxnSpPr>
            <a:cxnSpLocks/>
          </p:cNvCxnSpPr>
          <p:nvPr/>
        </p:nvCxnSpPr>
        <p:spPr>
          <a:xfrm flipV="1">
            <a:off x="4830204" y="7462653"/>
            <a:ext cx="354756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C6B6A9C-F7B4-1535-256F-699B385BFAF0}"/>
              </a:ext>
            </a:extLst>
          </p:cNvPr>
          <p:cNvSpPr txBox="1"/>
          <p:nvPr/>
        </p:nvSpPr>
        <p:spPr>
          <a:xfrm rot="120000">
            <a:off x="5236509" y="7271149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E2E88B84-D22F-2E0F-43F9-881EF1C1C52F}"/>
              </a:ext>
            </a:extLst>
          </p:cNvPr>
          <p:cNvCxnSpPr>
            <a:cxnSpLocks/>
          </p:cNvCxnSpPr>
          <p:nvPr/>
        </p:nvCxnSpPr>
        <p:spPr>
          <a:xfrm>
            <a:off x="4836058" y="7395451"/>
            <a:ext cx="3541709" cy="672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89751CD6-1F15-4AF9-0EDA-B182078CBA08}"/>
              </a:ext>
            </a:extLst>
          </p:cNvPr>
          <p:cNvCxnSpPr>
            <a:cxnSpLocks/>
          </p:cNvCxnSpPr>
          <p:nvPr/>
        </p:nvCxnSpPr>
        <p:spPr>
          <a:xfrm flipV="1">
            <a:off x="4830203" y="7780918"/>
            <a:ext cx="4493002" cy="65421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F28228B-B77F-55DF-5D0D-B67221E2EC72}"/>
              </a:ext>
            </a:extLst>
          </p:cNvPr>
          <p:cNvSpPr txBox="1"/>
          <p:nvPr/>
        </p:nvSpPr>
        <p:spPr>
          <a:xfrm rot="120000">
            <a:off x="5236509" y="760563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B360793-AB28-D26E-A229-FF0FD843BD78}"/>
              </a:ext>
            </a:extLst>
          </p:cNvPr>
          <p:cNvCxnSpPr>
            <a:cxnSpLocks/>
          </p:cNvCxnSpPr>
          <p:nvPr/>
        </p:nvCxnSpPr>
        <p:spPr>
          <a:xfrm>
            <a:off x="4836057" y="7729940"/>
            <a:ext cx="4487148" cy="4516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E138843A-E7AE-5945-FC75-9771CB26DB1E}"/>
              </a:ext>
            </a:extLst>
          </p:cNvPr>
          <p:cNvCxnSpPr>
            <a:cxnSpLocks/>
          </p:cNvCxnSpPr>
          <p:nvPr/>
        </p:nvCxnSpPr>
        <p:spPr>
          <a:xfrm flipV="1">
            <a:off x="4830203" y="8108436"/>
            <a:ext cx="5438442" cy="93411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E4D16C44-0857-8714-A87F-D97827830F2F}"/>
              </a:ext>
            </a:extLst>
          </p:cNvPr>
          <p:cNvSpPr txBox="1"/>
          <p:nvPr/>
        </p:nvSpPr>
        <p:spPr>
          <a:xfrm rot="120000">
            <a:off x="5236509" y="7961146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404CB277-189B-E41C-1F49-F9A2170C054C}"/>
              </a:ext>
            </a:extLst>
          </p:cNvPr>
          <p:cNvCxnSpPr>
            <a:cxnSpLocks/>
          </p:cNvCxnSpPr>
          <p:nvPr/>
        </p:nvCxnSpPr>
        <p:spPr>
          <a:xfrm>
            <a:off x="4836058" y="8085448"/>
            <a:ext cx="5480269" cy="1634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テキスト ボックス 216">
            <a:extLst>
              <a:ext uri="{FF2B5EF4-FFF2-40B4-BE49-F238E27FC236}">
                <a16:creationId xmlns:a16="http://schemas.microsoft.com/office/drawing/2014/main" id="{43BA0CAF-2012-C8DA-A8C6-521A6E434A28}"/>
              </a:ext>
            </a:extLst>
          </p:cNvPr>
          <p:cNvSpPr txBox="1"/>
          <p:nvPr/>
        </p:nvSpPr>
        <p:spPr>
          <a:xfrm rot="21480000">
            <a:off x="901340" y="8239857"/>
            <a:ext cx="307442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Temperature1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Temperature2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Temperature3 Monitor Register</a:t>
            </a:r>
          </a:p>
        </p:txBody>
      </p:sp>
      <p:cxnSp>
        <p:nvCxnSpPr>
          <p:cNvPr id="218" name="直線矢印コネクタ 217">
            <a:extLst>
              <a:ext uri="{FF2B5EF4-FFF2-40B4-BE49-F238E27FC236}">
                <a16:creationId xmlns:a16="http://schemas.microsoft.com/office/drawing/2014/main" id="{D4510ABB-FB8E-EC22-A941-CF6CEB56D006}"/>
              </a:ext>
            </a:extLst>
          </p:cNvPr>
          <p:cNvCxnSpPr>
            <a:cxnSpLocks/>
          </p:cNvCxnSpPr>
          <p:nvPr/>
        </p:nvCxnSpPr>
        <p:spPr>
          <a:xfrm flipV="1">
            <a:off x="675697" y="8645109"/>
            <a:ext cx="4147137" cy="105166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3C2394AE-C048-927A-7E47-BC694B7E326E}"/>
              </a:ext>
            </a:extLst>
          </p:cNvPr>
          <p:cNvSpPr txBox="1"/>
          <p:nvPr/>
        </p:nvSpPr>
        <p:spPr>
          <a:xfrm>
            <a:off x="3570017" y="1518991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35CAFCE-EBC5-B4CF-8AF4-191C44CFC356}"/>
              </a:ext>
            </a:extLst>
          </p:cNvPr>
          <p:cNvSpPr txBox="1"/>
          <p:nvPr/>
        </p:nvSpPr>
        <p:spPr>
          <a:xfrm>
            <a:off x="3570017" y="6505894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6" name="テキスト ボックス 225">
            <a:extLst>
              <a:ext uri="{FF2B5EF4-FFF2-40B4-BE49-F238E27FC236}">
                <a16:creationId xmlns:a16="http://schemas.microsoft.com/office/drawing/2014/main" id="{88288EFF-4BF2-6D60-9186-AACEF99C442D}"/>
              </a:ext>
            </a:extLst>
          </p:cNvPr>
          <p:cNvSpPr txBox="1"/>
          <p:nvPr/>
        </p:nvSpPr>
        <p:spPr>
          <a:xfrm>
            <a:off x="3570017" y="8809625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7" name="テキスト ボックス 226">
            <a:extLst>
              <a:ext uri="{FF2B5EF4-FFF2-40B4-BE49-F238E27FC236}">
                <a16:creationId xmlns:a16="http://schemas.microsoft.com/office/drawing/2014/main" id="{BF2AD6E2-BB32-2B59-BDAA-14E468B2B049}"/>
              </a:ext>
            </a:extLst>
          </p:cNvPr>
          <p:cNvSpPr txBox="1"/>
          <p:nvPr/>
        </p:nvSpPr>
        <p:spPr>
          <a:xfrm rot="120000">
            <a:off x="2738904" y="9391695"/>
            <a:ext cx="203418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Request Trigger</a:t>
            </a:r>
          </a:p>
        </p:txBody>
      </p:sp>
      <p:cxnSp>
        <p:nvCxnSpPr>
          <p:cNvPr id="228" name="直線矢印コネクタ 227">
            <a:extLst>
              <a:ext uri="{FF2B5EF4-FFF2-40B4-BE49-F238E27FC236}">
                <a16:creationId xmlns:a16="http://schemas.microsoft.com/office/drawing/2014/main" id="{8518D3E0-9436-3E3D-F83E-2F13A39EEFFF}"/>
              </a:ext>
            </a:extLst>
          </p:cNvPr>
          <p:cNvCxnSpPr>
            <a:cxnSpLocks/>
          </p:cNvCxnSpPr>
          <p:nvPr/>
        </p:nvCxnSpPr>
        <p:spPr>
          <a:xfrm flipV="1">
            <a:off x="4830205" y="9762504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直線矢印コネクタ 228">
            <a:extLst>
              <a:ext uri="{FF2B5EF4-FFF2-40B4-BE49-F238E27FC236}">
                <a16:creationId xmlns:a16="http://schemas.microsoft.com/office/drawing/2014/main" id="{F64BB496-BB07-ABBA-CC19-FDDB96F2993A}"/>
              </a:ext>
            </a:extLst>
          </p:cNvPr>
          <p:cNvCxnSpPr>
            <a:cxnSpLocks/>
          </p:cNvCxnSpPr>
          <p:nvPr/>
        </p:nvCxnSpPr>
        <p:spPr>
          <a:xfrm>
            <a:off x="2729136" y="9537449"/>
            <a:ext cx="2101744" cy="11240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0" name="テキスト ボックス 229">
            <a:extLst>
              <a:ext uri="{FF2B5EF4-FFF2-40B4-BE49-F238E27FC236}">
                <a16:creationId xmlns:a16="http://schemas.microsoft.com/office/drawing/2014/main" id="{56E50393-2CC9-B146-F165-8E46C62835F6}"/>
              </a:ext>
            </a:extLst>
          </p:cNvPr>
          <p:cNvSpPr txBox="1"/>
          <p:nvPr/>
        </p:nvSpPr>
        <p:spPr>
          <a:xfrm rot="120000">
            <a:off x="4855306" y="958175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231" name="直線矢印コネクタ 230">
            <a:extLst>
              <a:ext uri="{FF2B5EF4-FFF2-40B4-BE49-F238E27FC236}">
                <a16:creationId xmlns:a16="http://schemas.microsoft.com/office/drawing/2014/main" id="{3A739FE5-215C-9ECE-04C8-AD4AB5F1CAE0}"/>
              </a:ext>
            </a:extLst>
          </p:cNvPr>
          <p:cNvCxnSpPr>
            <a:cxnSpLocks/>
          </p:cNvCxnSpPr>
          <p:nvPr/>
        </p:nvCxnSpPr>
        <p:spPr>
          <a:xfrm>
            <a:off x="4836059" y="9692418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テキスト ボックス 233">
            <a:extLst>
              <a:ext uri="{FF2B5EF4-FFF2-40B4-BE49-F238E27FC236}">
                <a16:creationId xmlns:a16="http://schemas.microsoft.com/office/drawing/2014/main" id="{4CBC95AF-FFC7-66DB-A3D6-23255173BC8C}"/>
              </a:ext>
            </a:extLst>
          </p:cNvPr>
          <p:cNvSpPr txBox="1"/>
          <p:nvPr/>
        </p:nvSpPr>
        <p:spPr>
          <a:xfrm>
            <a:off x="5346883" y="9877208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081AA38-6097-EF2C-4E39-73D4388F8F1B}"/>
              </a:ext>
            </a:extLst>
          </p:cNvPr>
          <p:cNvSpPr txBox="1"/>
          <p:nvPr/>
        </p:nvSpPr>
        <p:spPr>
          <a:xfrm>
            <a:off x="4150571" y="846246"/>
            <a:ext cx="13824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2" name="四角形: 角を丸くする 21">
            <a:extLst>
              <a:ext uri="{FF2B5EF4-FFF2-40B4-BE49-F238E27FC236}">
                <a16:creationId xmlns:a16="http://schemas.microsoft.com/office/drawing/2014/main" id="{8D792941-117E-3F16-5A5F-BF642BDDC210}"/>
              </a:ext>
            </a:extLst>
          </p:cNvPr>
          <p:cNvSpPr/>
          <p:nvPr/>
        </p:nvSpPr>
        <p:spPr>
          <a:xfrm>
            <a:off x="369101" y="6430792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042F7D40-178D-6843-E5E1-C7EA260DF236}"/>
              </a:ext>
            </a:extLst>
          </p:cNvPr>
          <p:cNvSpPr/>
          <p:nvPr/>
        </p:nvSpPr>
        <p:spPr>
          <a:xfrm>
            <a:off x="369101" y="8661268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E</a:t>
            </a:r>
            <a:endParaRPr lang="ja-JP" altLang="en-US" sz="1100" dirty="0">
              <a:solidFill>
                <a:schemeClr val="accent5">
                  <a:lumMod val="50000"/>
                </a:schemeClr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49" name="四角形: 角を丸くする 48">
            <a:extLst>
              <a:ext uri="{FF2B5EF4-FFF2-40B4-BE49-F238E27FC236}">
                <a16:creationId xmlns:a16="http://schemas.microsoft.com/office/drawing/2014/main" id="{D6A8226F-FAC0-2401-4261-C4AF5F2C57FF}"/>
              </a:ext>
            </a:extLst>
          </p:cNvPr>
          <p:cNvSpPr/>
          <p:nvPr/>
        </p:nvSpPr>
        <p:spPr>
          <a:xfrm>
            <a:off x="2490822" y="9320782"/>
            <a:ext cx="180016" cy="178015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8000" rIns="0" bIns="0" rtlCol="0" anchor="ctr"/>
          <a:lstStyle/>
          <a:p>
            <a:pPr algn="ctr"/>
            <a:r>
              <a:rPr lang="en-US" altLang="ja-JP" sz="1100" dirty="0">
                <a:solidFill>
                  <a:schemeClr val="accent5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564267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3D8103F0-71EF-9BF5-BB89-80088D23C6B3}"/>
              </a:ext>
            </a:extLst>
          </p:cNvPr>
          <p:cNvSpPr txBox="1"/>
          <p:nvPr/>
        </p:nvSpPr>
        <p:spPr>
          <a:xfrm rot="120000">
            <a:off x="2738904" y="2043333"/>
            <a:ext cx="2034187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Request Trigger</a:t>
            </a: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70FF1B7A-9F92-488B-847E-F29E536B8E5C}"/>
              </a:ext>
            </a:extLst>
          </p:cNvPr>
          <p:cNvCxnSpPr>
            <a:cxnSpLocks/>
          </p:cNvCxnSpPr>
          <p:nvPr/>
        </p:nvCxnSpPr>
        <p:spPr>
          <a:xfrm flipV="1">
            <a:off x="5718453" y="125256"/>
            <a:ext cx="0" cy="10181325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直線コネクタ 77">
            <a:extLst>
              <a:ext uri="{FF2B5EF4-FFF2-40B4-BE49-F238E27FC236}">
                <a16:creationId xmlns:a16="http://schemas.microsoft.com/office/drawing/2014/main" id="{2C7A16DD-2E10-48CE-BD30-05CEC0DC9525}"/>
              </a:ext>
            </a:extLst>
          </p:cNvPr>
          <p:cNvCxnSpPr>
            <a:cxnSpLocks/>
          </p:cNvCxnSpPr>
          <p:nvPr/>
        </p:nvCxnSpPr>
        <p:spPr>
          <a:xfrm>
            <a:off x="6495447" y="1015829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線コネクタ 5">
            <a:extLst>
              <a:ext uri="{FF2B5EF4-FFF2-40B4-BE49-F238E27FC236}">
                <a16:creationId xmlns:a16="http://schemas.microsoft.com/office/drawing/2014/main" id="{0D68D05B-0A6A-E022-F0C4-2B4FEE26246D}"/>
              </a:ext>
            </a:extLst>
          </p:cNvPr>
          <p:cNvCxnSpPr>
            <a:cxnSpLocks/>
          </p:cNvCxnSpPr>
          <p:nvPr/>
        </p:nvCxnSpPr>
        <p:spPr>
          <a:xfrm>
            <a:off x="7446677" y="1015829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556B3076-E70A-0129-DFD3-8F1332DE868F}"/>
              </a:ext>
            </a:extLst>
          </p:cNvPr>
          <p:cNvCxnSpPr>
            <a:cxnSpLocks/>
          </p:cNvCxnSpPr>
          <p:nvPr/>
        </p:nvCxnSpPr>
        <p:spPr>
          <a:xfrm>
            <a:off x="8377764" y="1015829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A148ADC4-C907-5C9F-5921-52A6D8F76C19}"/>
              </a:ext>
            </a:extLst>
          </p:cNvPr>
          <p:cNvCxnSpPr>
            <a:cxnSpLocks/>
          </p:cNvCxnSpPr>
          <p:nvPr/>
        </p:nvCxnSpPr>
        <p:spPr>
          <a:xfrm>
            <a:off x="9323205" y="1015829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EA44C408-9C36-A621-406B-27BEC10A7BF0}"/>
              </a:ext>
            </a:extLst>
          </p:cNvPr>
          <p:cNvCxnSpPr>
            <a:cxnSpLocks/>
          </p:cNvCxnSpPr>
          <p:nvPr/>
        </p:nvCxnSpPr>
        <p:spPr>
          <a:xfrm>
            <a:off x="10316326" y="1015829"/>
            <a:ext cx="0" cy="9025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テキスト ボックス 80">
            <a:extLst>
              <a:ext uri="{FF2B5EF4-FFF2-40B4-BE49-F238E27FC236}">
                <a16:creationId xmlns:a16="http://schemas.microsoft.com/office/drawing/2014/main" id="{87AC7AFF-6199-4745-A80D-33EC8C713BAB}"/>
              </a:ext>
            </a:extLst>
          </p:cNvPr>
          <p:cNvSpPr txBox="1"/>
          <p:nvPr/>
        </p:nvSpPr>
        <p:spPr>
          <a:xfrm>
            <a:off x="6025253" y="497830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84" name="直線コネクタ 83">
            <a:extLst>
              <a:ext uri="{FF2B5EF4-FFF2-40B4-BE49-F238E27FC236}">
                <a16:creationId xmlns:a16="http://schemas.microsoft.com/office/drawing/2014/main" id="{878C8DC3-6E8C-447C-B7EE-F98908B04B89}"/>
              </a:ext>
            </a:extLst>
          </p:cNvPr>
          <p:cNvCxnSpPr>
            <a:cxnSpLocks/>
          </p:cNvCxnSpPr>
          <p:nvPr/>
        </p:nvCxnSpPr>
        <p:spPr>
          <a:xfrm>
            <a:off x="4831916" y="1015829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直線コネクタ 86">
            <a:extLst>
              <a:ext uri="{FF2B5EF4-FFF2-40B4-BE49-F238E27FC236}">
                <a16:creationId xmlns:a16="http://schemas.microsoft.com/office/drawing/2014/main" id="{4CCCD906-02D1-46AA-8362-C1F54A999661}"/>
              </a:ext>
            </a:extLst>
          </p:cNvPr>
          <p:cNvCxnSpPr>
            <a:cxnSpLocks/>
          </p:cNvCxnSpPr>
          <p:nvPr/>
        </p:nvCxnSpPr>
        <p:spPr>
          <a:xfrm>
            <a:off x="2714527" y="1015829"/>
            <a:ext cx="0" cy="902513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テキスト ボックス 89">
            <a:extLst>
              <a:ext uri="{FF2B5EF4-FFF2-40B4-BE49-F238E27FC236}">
                <a16:creationId xmlns:a16="http://schemas.microsoft.com/office/drawing/2014/main" id="{7048F250-4AE7-4B3F-89AA-4972656F05E8}"/>
              </a:ext>
            </a:extLst>
          </p:cNvPr>
          <p:cNvSpPr txBox="1"/>
          <p:nvPr/>
        </p:nvSpPr>
        <p:spPr>
          <a:xfrm>
            <a:off x="91403" y="618619"/>
            <a:ext cx="1152391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CPU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(Cortex-M3)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7DDA2F4-BA61-00A5-C52D-A2C3574D1422}"/>
              </a:ext>
            </a:extLst>
          </p:cNvPr>
          <p:cNvSpPr txBox="1"/>
          <p:nvPr/>
        </p:nvSpPr>
        <p:spPr>
          <a:xfrm>
            <a:off x="6914327" y="497830"/>
            <a:ext cx="9819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C624A58-85FE-9586-4CAA-B8A192738462}"/>
              </a:ext>
            </a:extLst>
          </p:cNvPr>
          <p:cNvSpPr txBox="1"/>
          <p:nvPr/>
        </p:nvSpPr>
        <p:spPr>
          <a:xfrm>
            <a:off x="7907569" y="664588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Sensor1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02043BD1-290D-EDEC-C5C7-802E6A94F828}"/>
              </a:ext>
            </a:extLst>
          </p:cNvPr>
          <p:cNvSpPr txBox="1"/>
          <p:nvPr/>
        </p:nvSpPr>
        <p:spPr>
          <a:xfrm>
            <a:off x="8853010" y="664588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Sensor2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67" name="テキスト ボックス 66">
            <a:extLst>
              <a:ext uri="{FF2B5EF4-FFF2-40B4-BE49-F238E27FC236}">
                <a16:creationId xmlns:a16="http://schemas.microsoft.com/office/drawing/2014/main" id="{FB55F1A2-DCBD-B7C8-7EE9-FEA597A98C02}"/>
              </a:ext>
            </a:extLst>
          </p:cNvPr>
          <p:cNvSpPr txBox="1"/>
          <p:nvPr/>
        </p:nvSpPr>
        <p:spPr>
          <a:xfrm>
            <a:off x="9846132" y="664588"/>
            <a:ext cx="981927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Temp</a:t>
            </a:r>
          </a:p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Sensor3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6" name="テキスト ボックス 145">
            <a:extLst>
              <a:ext uri="{FF2B5EF4-FFF2-40B4-BE49-F238E27FC236}">
                <a16:creationId xmlns:a16="http://schemas.microsoft.com/office/drawing/2014/main" id="{592BB3F3-98C4-FE33-A7FF-E7D0C336E451}"/>
              </a:ext>
            </a:extLst>
          </p:cNvPr>
          <p:cNvSpPr txBox="1"/>
          <p:nvPr/>
        </p:nvSpPr>
        <p:spPr>
          <a:xfrm>
            <a:off x="2189431" y="154999"/>
            <a:ext cx="1679933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SC OBC </a:t>
            </a:r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FPGA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47" name="テキスト ボックス 146">
            <a:extLst>
              <a:ext uri="{FF2B5EF4-FFF2-40B4-BE49-F238E27FC236}">
                <a16:creationId xmlns:a16="http://schemas.microsoft.com/office/drawing/2014/main" id="{7B363065-2DDE-F218-3182-EF5F83B3F603}"/>
              </a:ext>
            </a:extLst>
          </p:cNvPr>
          <p:cNvSpPr txBox="1"/>
          <p:nvPr/>
        </p:nvSpPr>
        <p:spPr>
          <a:xfrm>
            <a:off x="5946286" y="156879"/>
            <a:ext cx="4829279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メイリオ" panose="020B0604030504040204" pitchFamily="50" charset="-128"/>
                <a:ea typeface="メイリオ" panose="020B0604030504040204" pitchFamily="50" charset="-128"/>
              </a:rPr>
              <a:t>Sensor device on SC OBC board</a:t>
            </a:r>
            <a:endParaRPr lang="ja-JP" altLang="en-US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4A55FEA-EBCC-C9AC-183D-402F1CB4CD2D}"/>
              </a:ext>
            </a:extLst>
          </p:cNvPr>
          <p:cNvCxnSpPr>
            <a:cxnSpLocks/>
          </p:cNvCxnSpPr>
          <p:nvPr/>
        </p:nvCxnSpPr>
        <p:spPr>
          <a:xfrm flipV="1">
            <a:off x="4830205" y="2414142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419A910E-8DB7-04A6-7DB5-A2A86E47E5EF}"/>
              </a:ext>
            </a:extLst>
          </p:cNvPr>
          <p:cNvCxnSpPr>
            <a:cxnSpLocks/>
          </p:cNvCxnSpPr>
          <p:nvPr/>
        </p:nvCxnSpPr>
        <p:spPr>
          <a:xfrm>
            <a:off x="661344" y="1015829"/>
            <a:ext cx="0" cy="9025131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D4BD8A81-6E98-8713-BC72-934C8B613F7D}"/>
              </a:ext>
            </a:extLst>
          </p:cNvPr>
          <p:cNvCxnSpPr>
            <a:cxnSpLocks/>
          </p:cNvCxnSpPr>
          <p:nvPr/>
        </p:nvCxnSpPr>
        <p:spPr>
          <a:xfrm>
            <a:off x="10608849" y="1170983"/>
            <a:ext cx="288032" cy="0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EE9B80E7-EB55-29C5-F453-A9F64E43E75D}"/>
              </a:ext>
            </a:extLst>
          </p:cNvPr>
          <p:cNvSpPr txBox="1"/>
          <p:nvPr/>
        </p:nvSpPr>
        <p:spPr>
          <a:xfrm>
            <a:off x="10896881" y="1003859"/>
            <a:ext cx="1165732" cy="33855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Register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Access</a:t>
            </a:r>
          </a:p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(W: Write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/ R:Read)</a:t>
            </a:r>
          </a:p>
        </p:txBody>
      </p:sp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7A3DCDD4-42FD-2E71-A990-AADF8392F33F}"/>
              </a:ext>
            </a:extLst>
          </p:cNvPr>
          <p:cNvCxnSpPr>
            <a:cxnSpLocks/>
          </p:cNvCxnSpPr>
          <p:nvPr/>
        </p:nvCxnSpPr>
        <p:spPr>
          <a:xfrm>
            <a:off x="10608849" y="2219672"/>
            <a:ext cx="288032" cy="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8D0C39E4-2C49-699D-57AE-675535135197}"/>
              </a:ext>
            </a:extLst>
          </p:cNvPr>
          <p:cNvSpPr txBox="1"/>
          <p:nvPr/>
        </p:nvSpPr>
        <p:spPr>
          <a:xfrm>
            <a:off x="10896881" y="2128612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Trigger</a:t>
            </a:r>
            <a:r>
              <a:rPr lang="ja-JP" altLang="en-US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 </a:t>
            </a:r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Signal</a:t>
            </a:r>
          </a:p>
        </p:txBody>
      </p:sp>
      <p:cxnSp>
        <p:nvCxnSpPr>
          <p:cNvPr id="15" name="直線矢印コネクタ 14">
            <a:extLst>
              <a:ext uri="{FF2B5EF4-FFF2-40B4-BE49-F238E27FC236}">
                <a16:creationId xmlns:a16="http://schemas.microsoft.com/office/drawing/2014/main" id="{F59F1E12-E023-E3BF-CD67-913FAD7118FA}"/>
              </a:ext>
            </a:extLst>
          </p:cNvPr>
          <p:cNvCxnSpPr>
            <a:cxnSpLocks/>
          </p:cNvCxnSpPr>
          <p:nvPr/>
        </p:nvCxnSpPr>
        <p:spPr>
          <a:xfrm>
            <a:off x="10609758" y="1431421"/>
            <a:ext cx="288032" cy="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F70E0C04-7CAD-BE58-8541-07C92949B7D8}"/>
              </a:ext>
            </a:extLst>
          </p:cNvPr>
          <p:cNvSpPr txBox="1"/>
          <p:nvPr/>
        </p:nvSpPr>
        <p:spPr>
          <a:xfrm>
            <a:off x="10897790" y="1354016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</a:t>
            </a: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4EA8D948-75FC-B990-0534-30C6032C3433}"/>
              </a:ext>
            </a:extLst>
          </p:cNvPr>
          <p:cNvSpPr txBox="1"/>
          <p:nvPr/>
        </p:nvSpPr>
        <p:spPr>
          <a:xfrm rot="120000">
            <a:off x="2741691" y="7406009"/>
            <a:ext cx="2040049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6">
                    <a:lumMod val="75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Request Trigger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B4532DDC-F477-40EA-9A51-D6DE8E1D377F}"/>
              </a:ext>
            </a:extLst>
          </p:cNvPr>
          <p:cNvCxnSpPr>
            <a:cxnSpLocks/>
          </p:cNvCxnSpPr>
          <p:nvPr/>
        </p:nvCxnSpPr>
        <p:spPr>
          <a:xfrm>
            <a:off x="2729136" y="2189087"/>
            <a:ext cx="2101744" cy="112401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CEF2265F-CFAB-94E0-F25E-4DF1DFE82968}"/>
              </a:ext>
            </a:extLst>
          </p:cNvPr>
          <p:cNvSpPr txBox="1"/>
          <p:nvPr/>
        </p:nvSpPr>
        <p:spPr>
          <a:xfrm rot="120000">
            <a:off x="4855306" y="2233392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25" name="直線矢印コネクタ 124">
            <a:extLst>
              <a:ext uri="{FF2B5EF4-FFF2-40B4-BE49-F238E27FC236}">
                <a16:creationId xmlns:a16="http://schemas.microsoft.com/office/drawing/2014/main" id="{0DF14C06-E4EF-4929-B51E-4D4DEB64BBBA}"/>
              </a:ext>
            </a:extLst>
          </p:cNvPr>
          <p:cNvCxnSpPr>
            <a:cxnSpLocks/>
          </p:cNvCxnSpPr>
          <p:nvPr/>
        </p:nvCxnSpPr>
        <p:spPr>
          <a:xfrm>
            <a:off x="4836059" y="2344056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9E7D9274-FF02-CADA-E42F-B61C37095386}"/>
              </a:ext>
            </a:extLst>
          </p:cNvPr>
          <p:cNvCxnSpPr>
            <a:cxnSpLocks/>
          </p:cNvCxnSpPr>
          <p:nvPr/>
        </p:nvCxnSpPr>
        <p:spPr>
          <a:xfrm>
            <a:off x="2729138" y="7589528"/>
            <a:ext cx="2101745" cy="81020"/>
          </a:xfrm>
          <a:prstGeom prst="straightConnector1">
            <a:avLst/>
          </a:prstGeom>
          <a:ln w="19050">
            <a:solidFill>
              <a:srgbClr val="00B05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80A3D006-BBAD-F1B0-2E8C-FC93091AF421}"/>
              </a:ext>
            </a:extLst>
          </p:cNvPr>
          <p:cNvCxnSpPr>
            <a:cxnSpLocks/>
          </p:cNvCxnSpPr>
          <p:nvPr/>
        </p:nvCxnSpPr>
        <p:spPr>
          <a:xfrm flipV="1">
            <a:off x="4830205" y="2739512"/>
            <a:ext cx="1664425" cy="42208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CE0903DE-F58E-54FF-D3A7-55ABF38B8520}"/>
              </a:ext>
            </a:extLst>
          </p:cNvPr>
          <p:cNvSpPr txBox="1"/>
          <p:nvPr/>
        </p:nvSpPr>
        <p:spPr>
          <a:xfrm rot="120000">
            <a:off x="4855306" y="255397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1AA96966-E202-8B41-AE2E-64CA5F1DA962}"/>
              </a:ext>
            </a:extLst>
          </p:cNvPr>
          <p:cNvCxnSpPr>
            <a:cxnSpLocks/>
          </p:cNvCxnSpPr>
          <p:nvPr/>
        </p:nvCxnSpPr>
        <p:spPr>
          <a:xfrm>
            <a:off x="4836059" y="2660239"/>
            <a:ext cx="1658571" cy="72226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テキスト ボックス 111">
            <a:extLst>
              <a:ext uri="{FF2B5EF4-FFF2-40B4-BE49-F238E27FC236}">
                <a16:creationId xmlns:a16="http://schemas.microsoft.com/office/drawing/2014/main" id="{14EAAEBC-D158-4A17-AA1C-99CF94D9783C}"/>
              </a:ext>
            </a:extLst>
          </p:cNvPr>
          <p:cNvSpPr txBox="1"/>
          <p:nvPr/>
        </p:nvSpPr>
        <p:spPr>
          <a:xfrm rot="120000">
            <a:off x="1026481" y="1223226"/>
            <a:ext cx="3364503" cy="230832"/>
          </a:xfrm>
          <a:prstGeom prst="rect">
            <a:avLst/>
          </a:prstGeom>
          <a:solidFill>
            <a:schemeClr val="bg1"/>
          </a:solidFill>
        </p:spPr>
        <p:txBody>
          <a:bodyPr wrap="square" lIns="36000" rIns="36000" rtlCol="0">
            <a:spAutoFit/>
          </a:bodyPr>
          <a:lstStyle/>
          <a:p>
            <a:pPr algn="ctr"/>
            <a:r>
              <a:rPr lang="en-US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W: </a:t>
            </a:r>
            <a:r>
              <a:rPr lang="it-IT" altLang="ja-JP" sz="900" dirty="0">
                <a:solidFill>
                  <a:schemeClr val="accent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Monitoring Access Control Register</a:t>
            </a:r>
            <a:endParaRPr lang="en-US" altLang="ja-JP" sz="900" dirty="0">
              <a:solidFill>
                <a:schemeClr val="accent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0" name="直線矢印コネクタ 29">
            <a:extLst>
              <a:ext uri="{FF2B5EF4-FFF2-40B4-BE49-F238E27FC236}">
                <a16:creationId xmlns:a16="http://schemas.microsoft.com/office/drawing/2014/main" id="{AC8D39A8-7C5C-4781-BC6C-4D6C543EDB89}"/>
              </a:ext>
            </a:extLst>
          </p:cNvPr>
          <p:cNvCxnSpPr>
            <a:cxnSpLocks/>
          </p:cNvCxnSpPr>
          <p:nvPr/>
        </p:nvCxnSpPr>
        <p:spPr>
          <a:xfrm>
            <a:off x="663059" y="1372800"/>
            <a:ext cx="4152082" cy="146851"/>
          </a:xfrm>
          <a:prstGeom prst="straightConnector1">
            <a:avLst/>
          </a:prstGeom>
          <a:ln w="19050">
            <a:solidFill>
              <a:schemeClr val="accent5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直線矢印コネクタ 116">
            <a:extLst>
              <a:ext uri="{FF2B5EF4-FFF2-40B4-BE49-F238E27FC236}">
                <a16:creationId xmlns:a16="http://schemas.microsoft.com/office/drawing/2014/main" id="{FD975384-B6B4-B75E-11BC-DCF334D3FD70}"/>
              </a:ext>
            </a:extLst>
          </p:cNvPr>
          <p:cNvCxnSpPr>
            <a:cxnSpLocks/>
          </p:cNvCxnSpPr>
          <p:nvPr/>
        </p:nvCxnSpPr>
        <p:spPr>
          <a:xfrm flipV="1">
            <a:off x="4830205" y="4384003"/>
            <a:ext cx="2595511" cy="3123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テキスト ボックス 117">
            <a:extLst>
              <a:ext uri="{FF2B5EF4-FFF2-40B4-BE49-F238E27FC236}">
                <a16:creationId xmlns:a16="http://schemas.microsoft.com/office/drawing/2014/main" id="{293F66D0-E1B7-BEDF-E872-1D032F599C4D}"/>
              </a:ext>
            </a:extLst>
          </p:cNvPr>
          <p:cNvSpPr txBox="1"/>
          <p:nvPr/>
        </p:nvSpPr>
        <p:spPr>
          <a:xfrm rot="120000">
            <a:off x="4855306" y="419227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Shunt Voltage Register Read</a:t>
            </a:r>
          </a:p>
        </p:txBody>
      </p: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C7B8FDB2-2F36-93F6-4CCB-6BF40B1BF1D8}"/>
              </a:ext>
            </a:extLst>
          </p:cNvPr>
          <p:cNvCxnSpPr>
            <a:cxnSpLocks/>
          </p:cNvCxnSpPr>
          <p:nvPr/>
        </p:nvCxnSpPr>
        <p:spPr>
          <a:xfrm>
            <a:off x="4836056" y="4302942"/>
            <a:ext cx="2596268" cy="82760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直線矢印コネクタ 127">
            <a:extLst>
              <a:ext uri="{FF2B5EF4-FFF2-40B4-BE49-F238E27FC236}">
                <a16:creationId xmlns:a16="http://schemas.microsoft.com/office/drawing/2014/main" id="{86F0987C-D7D2-27CC-4065-709AA6CFCF32}"/>
              </a:ext>
            </a:extLst>
          </p:cNvPr>
          <p:cNvCxnSpPr>
            <a:cxnSpLocks/>
          </p:cNvCxnSpPr>
          <p:nvPr/>
        </p:nvCxnSpPr>
        <p:spPr>
          <a:xfrm flipV="1">
            <a:off x="4830202" y="4699782"/>
            <a:ext cx="2602122" cy="40824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9" name="テキスト ボックス 128">
            <a:extLst>
              <a:ext uri="{FF2B5EF4-FFF2-40B4-BE49-F238E27FC236}">
                <a16:creationId xmlns:a16="http://schemas.microsoft.com/office/drawing/2014/main" id="{11C247B9-EA97-97E8-8113-4976F83D718A}"/>
              </a:ext>
            </a:extLst>
          </p:cNvPr>
          <p:cNvSpPr txBox="1"/>
          <p:nvPr/>
        </p:nvSpPr>
        <p:spPr>
          <a:xfrm rot="120000">
            <a:off x="4855306" y="451286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Channel-1 Bus Voltage Register Read</a:t>
            </a:r>
          </a:p>
        </p:txBody>
      </p:sp>
      <p:cxnSp>
        <p:nvCxnSpPr>
          <p:cNvPr id="130" name="直線矢印コネクタ 129">
            <a:extLst>
              <a:ext uri="{FF2B5EF4-FFF2-40B4-BE49-F238E27FC236}">
                <a16:creationId xmlns:a16="http://schemas.microsoft.com/office/drawing/2014/main" id="{7638046D-F013-1B5D-A058-A4F32E973EBE}"/>
              </a:ext>
            </a:extLst>
          </p:cNvPr>
          <p:cNvCxnSpPr>
            <a:cxnSpLocks/>
          </p:cNvCxnSpPr>
          <p:nvPr/>
        </p:nvCxnSpPr>
        <p:spPr>
          <a:xfrm>
            <a:off x="4836056" y="4619127"/>
            <a:ext cx="2596268" cy="8065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線矢印コネクタ 136">
            <a:extLst>
              <a:ext uri="{FF2B5EF4-FFF2-40B4-BE49-F238E27FC236}">
                <a16:creationId xmlns:a16="http://schemas.microsoft.com/office/drawing/2014/main" id="{EBF49B2E-D0FB-93E4-33B7-F86E783DDC93}"/>
              </a:ext>
            </a:extLst>
          </p:cNvPr>
          <p:cNvCxnSpPr>
            <a:cxnSpLocks/>
          </p:cNvCxnSpPr>
          <p:nvPr/>
        </p:nvCxnSpPr>
        <p:spPr>
          <a:xfrm flipV="1">
            <a:off x="4830204" y="5026071"/>
            <a:ext cx="2595511" cy="34155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テキスト ボックス 137">
            <a:extLst>
              <a:ext uri="{FF2B5EF4-FFF2-40B4-BE49-F238E27FC236}">
                <a16:creationId xmlns:a16="http://schemas.microsoft.com/office/drawing/2014/main" id="{E3663C69-938F-E3A9-8D53-77EA80263941}"/>
              </a:ext>
            </a:extLst>
          </p:cNvPr>
          <p:cNvSpPr txBox="1"/>
          <p:nvPr/>
        </p:nvSpPr>
        <p:spPr>
          <a:xfrm rot="120000">
            <a:off x="4855305" y="484661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139" name="直線矢印コネクタ 138">
            <a:extLst>
              <a:ext uri="{FF2B5EF4-FFF2-40B4-BE49-F238E27FC236}">
                <a16:creationId xmlns:a16="http://schemas.microsoft.com/office/drawing/2014/main" id="{87C37E12-CEF4-C032-E483-F45D718FA909}"/>
              </a:ext>
            </a:extLst>
          </p:cNvPr>
          <p:cNvCxnSpPr>
            <a:cxnSpLocks/>
          </p:cNvCxnSpPr>
          <p:nvPr/>
        </p:nvCxnSpPr>
        <p:spPr>
          <a:xfrm>
            <a:off x="4836057" y="4952883"/>
            <a:ext cx="2589657" cy="70618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直線矢印コネクタ 141">
            <a:extLst>
              <a:ext uri="{FF2B5EF4-FFF2-40B4-BE49-F238E27FC236}">
                <a16:creationId xmlns:a16="http://schemas.microsoft.com/office/drawing/2014/main" id="{7CCB8430-33AC-C2AF-FEAC-AD265D777416}"/>
              </a:ext>
            </a:extLst>
          </p:cNvPr>
          <p:cNvCxnSpPr>
            <a:cxnSpLocks/>
          </p:cNvCxnSpPr>
          <p:nvPr/>
        </p:nvCxnSpPr>
        <p:spPr>
          <a:xfrm flipV="1">
            <a:off x="4830204" y="5329447"/>
            <a:ext cx="2595511" cy="47542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テキスト ボックス 142">
            <a:extLst>
              <a:ext uri="{FF2B5EF4-FFF2-40B4-BE49-F238E27FC236}">
                <a16:creationId xmlns:a16="http://schemas.microsoft.com/office/drawing/2014/main" id="{D4151CE8-0FA3-C881-68E6-07D8555D987C}"/>
              </a:ext>
            </a:extLst>
          </p:cNvPr>
          <p:cNvSpPr txBox="1"/>
          <p:nvPr/>
        </p:nvSpPr>
        <p:spPr>
          <a:xfrm rot="120000">
            <a:off x="4868827" y="5156927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Bus Voltage Register Read</a:t>
            </a:r>
          </a:p>
        </p:txBody>
      </p:sp>
      <p:cxnSp>
        <p:nvCxnSpPr>
          <p:cNvPr id="144" name="直線矢印コネクタ 143">
            <a:extLst>
              <a:ext uri="{FF2B5EF4-FFF2-40B4-BE49-F238E27FC236}">
                <a16:creationId xmlns:a16="http://schemas.microsoft.com/office/drawing/2014/main" id="{A5F0386D-1348-00EA-7968-3353388442DF}"/>
              </a:ext>
            </a:extLst>
          </p:cNvPr>
          <p:cNvCxnSpPr>
            <a:cxnSpLocks/>
          </p:cNvCxnSpPr>
          <p:nvPr/>
        </p:nvCxnSpPr>
        <p:spPr>
          <a:xfrm>
            <a:off x="4836058" y="5264541"/>
            <a:ext cx="2596269" cy="5988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直線矢印コネクタ 148">
            <a:extLst>
              <a:ext uri="{FF2B5EF4-FFF2-40B4-BE49-F238E27FC236}">
                <a16:creationId xmlns:a16="http://schemas.microsoft.com/office/drawing/2014/main" id="{4A088DC6-84E9-7D02-7048-5F967AE88C43}"/>
              </a:ext>
            </a:extLst>
          </p:cNvPr>
          <p:cNvCxnSpPr>
            <a:cxnSpLocks/>
          </p:cNvCxnSpPr>
          <p:nvPr/>
        </p:nvCxnSpPr>
        <p:spPr>
          <a:xfrm flipV="1">
            <a:off x="4830204" y="5667604"/>
            <a:ext cx="2554443" cy="40093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5B8365D5-6246-5BCF-D843-D4A9EEB96143}"/>
              </a:ext>
            </a:extLst>
          </p:cNvPr>
          <p:cNvSpPr txBox="1"/>
          <p:nvPr/>
        </p:nvSpPr>
        <p:spPr>
          <a:xfrm rot="120000">
            <a:off x="4855305" y="549408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Shunt Voltage Register Read</a:t>
            </a:r>
          </a:p>
        </p:txBody>
      </p:sp>
      <p:cxnSp>
        <p:nvCxnSpPr>
          <p:cNvPr id="151" name="直線矢印コネクタ 150">
            <a:extLst>
              <a:ext uri="{FF2B5EF4-FFF2-40B4-BE49-F238E27FC236}">
                <a16:creationId xmlns:a16="http://schemas.microsoft.com/office/drawing/2014/main" id="{F4059FF4-8F10-4A67-C629-949232CFEB77}"/>
              </a:ext>
            </a:extLst>
          </p:cNvPr>
          <p:cNvCxnSpPr>
            <a:cxnSpLocks/>
          </p:cNvCxnSpPr>
          <p:nvPr/>
        </p:nvCxnSpPr>
        <p:spPr>
          <a:xfrm>
            <a:off x="4836057" y="5600353"/>
            <a:ext cx="2589657" cy="6011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直線矢印コネクタ 151">
            <a:extLst>
              <a:ext uri="{FF2B5EF4-FFF2-40B4-BE49-F238E27FC236}">
                <a16:creationId xmlns:a16="http://schemas.microsoft.com/office/drawing/2014/main" id="{9CDADEFE-8BA8-44C6-FAC8-8A183A55544A}"/>
              </a:ext>
            </a:extLst>
          </p:cNvPr>
          <p:cNvCxnSpPr>
            <a:cxnSpLocks/>
          </p:cNvCxnSpPr>
          <p:nvPr/>
        </p:nvCxnSpPr>
        <p:spPr>
          <a:xfrm flipV="1">
            <a:off x="4830204" y="5979214"/>
            <a:ext cx="260212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テキスト ボックス 152">
            <a:extLst>
              <a:ext uri="{FF2B5EF4-FFF2-40B4-BE49-F238E27FC236}">
                <a16:creationId xmlns:a16="http://schemas.microsoft.com/office/drawing/2014/main" id="{3989F81B-8433-C50F-B255-0F9FEDCCF7A0}"/>
              </a:ext>
            </a:extLst>
          </p:cNvPr>
          <p:cNvSpPr txBox="1"/>
          <p:nvPr/>
        </p:nvSpPr>
        <p:spPr>
          <a:xfrm rot="120000">
            <a:off x="4855305" y="5805744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Channel-3 Bus Voltage Register Read</a:t>
            </a:r>
          </a:p>
        </p:txBody>
      </p:sp>
      <p:cxnSp>
        <p:nvCxnSpPr>
          <p:cNvPr id="154" name="直線矢印コネクタ 153">
            <a:extLst>
              <a:ext uri="{FF2B5EF4-FFF2-40B4-BE49-F238E27FC236}">
                <a16:creationId xmlns:a16="http://schemas.microsoft.com/office/drawing/2014/main" id="{D60A3486-6BFC-8559-9BC1-5E26657AD908}"/>
              </a:ext>
            </a:extLst>
          </p:cNvPr>
          <p:cNvCxnSpPr>
            <a:cxnSpLocks/>
          </p:cNvCxnSpPr>
          <p:nvPr/>
        </p:nvCxnSpPr>
        <p:spPr>
          <a:xfrm>
            <a:off x="4836058" y="5912009"/>
            <a:ext cx="2604011" cy="66302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直線矢印コネクタ 189">
            <a:extLst>
              <a:ext uri="{FF2B5EF4-FFF2-40B4-BE49-F238E27FC236}">
                <a16:creationId xmlns:a16="http://schemas.microsoft.com/office/drawing/2014/main" id="{5930C910-1664-94E2-8637-61DCCF23AD64}"/>
              </a:ext>
            </a:extLst>
          </p:cNvPr>
          <p:cNvCxnSpPr>
            <a:cxnSpLocks/>
          </p:cNvCxnSpPr>
          <p:nvPr/>
        </p:nvCxnSpPr>
        <p:spPr>
          <a:xfrm flipV="1">
            <a:off x="4830204" y="7774772"/>
            <a:ext cx="3547563" cy="49196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テキスト ボックス 190">
            <a:extLst>
              <a:ext uri="{FF2B5EF4-FFF2-40B4-BE49-F238E27FC236}">
                <a16:creationId xmlns:a16="http://schemas.microsoft.com/office/drawing/2014/main" id="{5C6B6A9C-F7B4-1535-256F-699B385BFAF0}"/>
              </a:ext>
            </a:extLst>
          </p:cNvPr>
          <p:cNvSpPr txBox="1"/>
          <p:nvPr/>
        </p:nvSpPr>
        <p:spPr>
          <a:xfrm rot="120000">
            <a:off x="5236509" y="7583268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192" name="直線矢印コネクタ 191">
            <a:extLst>
              <a:ext uri="{FF2B5EF4-FFF2-40B4-BE49-F238E27FC236}">
                <a16:creationId xmlns:a16="http://schemas.microsoft.com/office/drawing/2014/main" id="{E2E88B84-D22F-2E0F-43F9-881EF1C1C52F}"/>
              </a:ext>
            </a:extLst>
          </p:cNvPr>
          <p:cNvCxnSpPr>
            <a:cxnSpLocks/>
          </p:cNvCxnSpPr>
          <p:nvPr/>
        </p:nvCxnSpPr>
        <p:spPr>
          <a:xfrm>
            <a:off x="4836058" y="7707570"/>
            <a:ext cx="3541709" cy="67205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直線矢印コネクタ 208">
            <a:extLst>
              <a:ext uri="{FF2B5EF4-FFF2-40B4-BE49-F238E27FC236}">
                <a16:creationId xmlns:a16="http://schemas.microsoft.com/office/drawing/2014/main" id="{89751CD6-1F15-4AF9-0EDA-B182078CBA08}"/>
              </a:ext>
            </a:extLst>
          </p:cNvPr>
          <p:cNvCxnSpPr>
            <a:cxnSpLocks/>
          </p:cNvCxnSpPr>
          <p:nvPr/>
        </p:nvCxnSpPr>
        <p:spPr>
          <a:xfrm flipV="1">
            <a:off x="4830203" y="8093037"/>
            <a:ext cx="4493002" cy="6542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テキスト ボックス 209">
            <a:extLst>
              <a:ext uri="{FF2B5EF4-FFF2-40B4-BE49-F238E27FC236}">
                <a16:creationId xmlns:a16="http://schemas.microsoft.com/office/drawing/2014/main" id="{CF28228B-B77F-55DF-5D0D-B67221E2EC72}"/>
              </a:ext>
            </a:extLst>
          </p:cNvPr>
          <p:cNvSpPr txBox="1"/>
          <p:nvPr/>
        </p:nvSpPr>
        <p:spPr>
          <a:xfrm rot="120000">
            <a:off x="5236509" y="7917757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1" name="直線矢印コネクタ 210">
            <a:extLst>
              <a:ext uri="{FF2B5EF4-FFF2-40B4-BE49-F238E27FC236}">
                <a16:creationId xmlns:a16="http://schemas.microsoft.com/office/drawing/2014/main" id="{9B360793-AB28-D26E-A229-FF0FD843BD78}"/>
              </a:ext>
            </a:extLst>
          </p:cNvPr>
          <p:cNvCxnSpPr>
            <a:cxnSpLocks/>
          </p:cNvCxnSpPr>
          <p:nvPr/>
        </p:nvCxnSpPr>
        <p:spPr>
          <a:xfrm>
            <a:off x="4836057" y="8042059"/>
            <a:ext cx="4487148" cy="45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直線矢印コネクタ 213">
            <a:extLst>
              <a:ext uri="{FF2B5EF4-FFF2-40B4-BE49-F238E27FC236}">
                <a16:creationId xmlns:a16="http://schemas.microsoft.com/office/drawing/2014/main" id="{E138843A-E7AE-5945-FC75-9771CB26DB1E}"/>
              </a:ext>
            </a:extLst>
          </p:cNvPr>
          <p:cNvCxnSpPr>
            <a:cxnSpLocks/>
          </p:cNvCxnSpPr>
          <p:nvPr/>
        </p:nvCxnSpPr>
        <p:spPr>
          <a:xfrm flipV="1">
            <a:off x="4830203" y="9262890"/>
            <a:ext cx="5438442" cy="93411"/>
          </a:xfrm>
          <a:prstGeom prst="straightConnector1">
            <a:avLst/>
          </a:prstGeom>
          <a:ln w="19050">
            <a:solidFill>
              <a:srgbClr val="7030A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テキスト ボックス 214">
            <a:extLst>
              <a:ext uri="{FF2B5EF4-FFF2-40B4-BE49-F238E27FC236}">
                <a16:creationId xmlns:a16="http://schemas.microsoft.com/office/drawing/2014/main" id="{E4D16C44-0857-8714-A87F-D97827830F2F}"/>
              </a:ext>
            </a:extLst>
          </p:cNvPr>
          <p:cNvSpPr txBox="1"/>
          <p:nvPr/>
        </p:nvSpPr>
        <p:spPr>
          <a:xfrm rot="120000">
            <a:off x="5236509" y="911560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7030A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216" name="直線矢印コネクタ 215">
            <a:extLst>
              <a:ext uri="{FF2B5EF4-FFF2-40B4-BE49-F238E27FC236}">
                <a16:creationId xmlns:a16="http://schemas.microsoft.com/office/drawing/2014/main" id="{404CB277-189B-E41C-1F49-F9A2170C054C}"/>
              </a:ext>
            </a:extLst>
          </p:cNvPr>
          <p:cNvCxnSpPr>
            <a:cxnSpLocks/>
          </p:cNvCxnSpPr>
          <p:nvPr/>
        </p:nvCxnSpPr>
        <p:spPr>
          <a:xfrm>
            <a:off x="4836058" y="9239902"/>
            <a:ext cx="5480269" cy="16347"/>
          </a:xfrm>
          <a:prstGeom prst="straightConnector1">
            <a:avLst/>
          </a:prstGeom>
          <a:ln w="19050">
            <a:solidFill>
              <a:srgbClr val="7030A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テキスト ボックス 223">
            <a:extLst>
              <a:ext uri="{FF2B5EF4-FFF2-40B4-BE49-F238E27FC236}">
                <a16:creationId xmlns:a16="http://schemas.microsoft.com/office/drawing/2014/main" id="{3C2394AE-C048-927A-7E47-BC694B7E326E}"/>
              </a:ext>
            </a:extLst>
          </p:cNvPr>
          <p:cNvSpPr txBox="1"/>
          <p:nvPr/>
        </p:nvSpPr>
        <p:spPr>
          <a:xfrm>
            <a:off x="3570017" y="1518991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sp>
        <p:nvSpPr>
          <p:cNvPr id="225" name="テキスト ボックス 224">
            <a:extLst>
              <a:ext uri="{FF2B5EF4-FFF2-40B4-BE49-F238E27FC236}">
                <a16:creationId xmlns:a16="http://schemas.microsoft.com/office/drawing/2014/main" id="{535CAFCE-EBC5-B4CF-8AF4-191C44CFC356}"/>
              </a:ext>
            </a:extLst>
          </p:cNvPr>
          <p:cNvSpPr txBox="1"/>
          <p:nvPr/>
        </p:nvSpPr>
        <p:spPr>
          <a:xfrm>
            <a:off x="3570017" y="6818013"/>
            <a:ext cx="432048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100" dirty="0"/>
              <a:t>・</a:t>
            </a:r>
            <a:endParaRPr lang="en-US" altLang="ja-JP" sz="1100" dirty="0"/>
          </a:p>
          <a:p>
            <a:r>
              <a:rPr kumimoji="1" lang="ja-JP" altLang="en-US" sz="1100" dirty="0"/>
              <a:t>・</a:t>
            </a:r>
            <a:endParaRPr kumimoji="1" lang="en-US" altLang="ja-JP" sz="1100" dirty="0"/>
          </a:p>
          <a:p>
            <a:r>
              <a:rPr lang="ja-JP" altLang="en-US" sz="1100" dirty="0"/>
              <a:t>・</a:t>
            </a:r>
            <a:endParaRPr kumimoji="1" lang="ja-JP" altLang="en-US" sz="1100" dirty="0"/>
          </a:p>
        </p:txBody>
      </p:sp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7CE7D8-FD8D-4AB4-E612-C58E5C2D1768}"/>
              </a:ext>
            </a:extLst>
          </p:cNvPr>
          <p:cNvCxnSpPr>
            <a:cxnSpLocks/>
          </p:cNvCxnSpPr>
          <p:nvPr/>
        </p:nvCxnSpPr>
        <p:spPr>
          <a:xfrm>
            <a:off x="10608848" y="1939104"/>
            <a:ext cx="288032" cy="0"/>
          </a:xfrm>
          <a:prstGeom prst="straightConnector1">
            <a:avLst/>
          </a:prstGeom>
          <a:ln w="19050">
            <a:solidFill>
              <a:schemeClr val="accent2">
                <a:lumMod val="75000"/>
              </a:schemeClr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E52A0EBD-F645-E0FA-96DB-2CCC000AF7F0}"/>
              </a:ext>
            </a:extLst>
          </p:cNvPr>
          <p:cNvSpPr txBox="1"/>
          <p:nvPr/>
        </p:nvSpPr>
        <p:spPr>
          <a:xfrm>
            <a:off x="10896880" y="1848044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Interrupt</a:t>
            </a:r>
          </a:p>
        </p:txBody>
      </p: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B50AB789-423A-6BF9-8BCD-26D81BD94139}"/>
              </a:ext>
            </a:extLst>
          </p:cNvPr>
          <p:cNvCxnSpPr>
            <a:cxnSpLocks/>
          </p:cNvCxnSpPr>
          <p:nvPr/>
        </p:nvCxnSpPr>
        <p:spPr>
          <a:xfrm>
            <a:off x="10609757" y="1691859"/>
            <a:ext cx="288032" cy="0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5B1B9DB7-8B3A-81E6-994C-252073094A2F}"/>
              </a:ext>
            </a:extLst>
          </p:cNvPr>
          <p:cNvSpPr txBox="1"/>
          <p:nvPr/>
        </p:nvSpPr>
        <p:spPr>
          <a:xfrm>
            <a:off x="10897790" y="1614454"/>
            <a:ext cx="1165730" cy="215444"/>
          </a:xfrm>
          <a:prstGeom prst="rect">
            <a:avLst/>
          </a:prstGeom>
          <a:noFill/>
        </p:spPr>
        <p:txBody>
          <a:bodyPr wrap="square" lIns="36000" rIns="0" rtlCol="0">
            <a:spAutoFit/>
          </a:bodyPr>
          <a:lstStyle/>
          <a:p>
            <a:r>
              <a:rPr lang="en-US" altLang="ja-JP" sz="8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I2C Access(ACK Error)</a:t>
            </a: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2EAA58E1-3A8F-ACA8-4741-2F4E62E5C108}"/>
              </a:ext>
            </a:extLst>
          </p:cNvPr>
          <p:cNvCxnSpPr>
            <a:cxnSpLocks/>
          </p:cNvCxnSpPr>
          <p:nvPr/>
        </p:nvCxnSpPr>
        <p:spPr>
          <a:xfrm flipV="1">
            <a:off x="4830205" y="3069561"/>
            <a:ext cx="1664425" cy="4220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05C639B5-F175-4D4E-0204-11FD59494958}"/>
              </a:ext>
            </a:extLst>
          </p:cNvPr>
          <p:cNvSpPr txBox="1"/>
          <p:nvPr/>
        </p:nvSpPr>
        <p:spPr>
          <a:xfrm rot="120000">
            <a:off x="4855306" y="2884023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1C4C3A7D-4ECC-F2DF-0030-AE279E1B1F60}"/>
              </a:ext>
            </a:extLst>
          </p:cNvPr>
          <p:cNvCxnSpPr>
            <a:cxnSpLocks/>
          </p:cNvCxnSpPr>
          <p:nvPr/>
        </p:nvCxnSpPr>
        <p:spPr>
          <a:xfrm>
            <a:off x="4836059" y="2990288"/>
            <a:ext cx="1658571" cy="722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46A0833-DD57-E5A0-9AEF-23AD745A33E3}"/>
              </a:ext>
            </a:extLst>
          </p:cNvPr>
          <p:cNvSpPr txBox="1"/>
          <p:nvPr/>
        </p:nvSpPr>
        <p:spPr>
          <a:xfrm rot="21480000">
            <a:off x="1106405" y="3755937"/>
            <a:ext cx="334465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Current Voltage Monitor1 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35" name="直線矢印コネクタ 34">
            <a:extLst>
              <a:ext uri="{FF2B5EF4-FFF2-40B4-BE49-F238E27FC236}">
                <a16:creationId xmlns:a16="http://schemas.microsoft.com/office/drawing/2014/main" id="{C064F9A6-EF26-7DBE-DC1C-991877BF2A3D}"/>
              </a:ext>
            </a:extLst>
          </p:cNvPr>
          <p:cNvCxnSpPr>
            <a:cxnSpLocks/>
          </p:cNvCxnSpPr>
          <p:nvPr/>
        </p:nvCxnSpPr>
        <p:spPr>
          <a:xfrm flipV="1">
            <a:off x="678121" y="3848809"/>
            <a:ext cx="4144713" cy="105105"/>
          </a:xfrm>
          <a:prstGeom prst="straightConnector1">
            <a:avLst/>
          </a:prstGeom>
          <a:ln w="19050">
            <a:solidFill>
              <a:srgbClr val="C55A1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7DC60CE5-B518-B22A-BDE2-1D39D6EE73AF}"/>
              </a:ext>
            </a:extLst>
          </p:cNvPr>
          <p:cNvSpPr txBox="1"/>
          <p:nvPr/>
        </p:nvSpPr>
        <p:spPr>
          <a:xfrm rot="21480000">
            <a:off x="1106405" y="8803881"/>
            <a:ext cx="3344657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C55A1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Temp Sensor2 Auto I2C Access Error Interrupt</a:t>
            </a:r>
            <a:endParaRPr lang="en-US" altLang="ja-JP" sz="900" dirty="0">
              <a:solidFill>
                <a:srgbClr val="C55A11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A5E3E983-BCDF-48C7-7A29-08416C49BB1A}"/>
              </a:ext>
            </a:extLst>
          </p:cNvPr>
          <p:cNvCxnSpPr>
            <a:cxnSpLocks/>
          </p:cNvCxnSpPr>
          <p:nvPr/>
        </p:nvCxnSpPr>
        <p:spPr>
          <a:xfrm flipV="1">
            <a:off x="678121" y="8896753"/>
            <a:ext cx="4144713" cy="105105"/>
          </a:xfrm>
          <a:prstGeom prst="straightConnector1">
            <a:avLst/>
          </a:prstGeom>
          <a:ln w="19050">
            <a:solidFill>
              <a:srgbClr val="C55A11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31FAD7CF-48C0-C12B-CB21-1FFAF9A3C663}"/>
              </a:ext>
            </a:extLst>
          </p:cNvPr>
          <p:cNvSpPr txBox="1"/>
          <p:nvPr/>
        </p:nvSpPr>
        <p:spPr>
          <a:xfrm>
            <a:off x="1859039" y="855506"/>
            <a:ext cx="171097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General Purpose Timer 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372B4E11-7B15-84EB-BB52-1E9077F293B5}"/>
              </a:ext>
            </a:extLst>
          </p:cNvPr>
          <p:cNvSpPr txBox="1"/>
          <p:nvPr/>
        </p:nvSpPr>
        <p:spPr>
          <a:xfrm>
            <a:off x="4150571" y="846246"/>
            <a:ext cx="138242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ja-JP" sz="1200" dirty="0">
                <a:latin typeface="メイリオ" panose="020B0604030504040204" pitchFamily="50" charset="-128"/>
                <a:ea typeface="メイリオ" panose="020B0604030504040204" pitchFamily="50" charset="-128"/>
              </a:rPr>
              <a:t>System Monitor</a:t>
            </a:r>
            <a:endParaRPr lang="ja-JP" altLang="en-US" sz="1200" dirty="0"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236409B1-7C9E-E67B-C945-BF9C7DBA3DDE}"/>
              </a:ext>
            </a:extLst>
          </p:cNvPr>
          <p:cNvCxnSpPr>
            <a:cxnSpLocks/>
          </p:cNvCxnSpPr>
          <p:nvPr/>
        </p:nvCxnSpPr>
        <p:spPr>
          <a:xfrm flipV="1">
            <a:off x="4830205" y="3393764"/>
            <a:ext cx="1664425" cy="4220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6BDEA49F-F3DC-77F5-BC25-68B85878BC09}"/>
              </a:ext>
            </a:extLst>
          </p:cNvPr>
          <p:cNvSpPr txBox="1"/>
          <p:nvPr/>
        </p:nvSpPr>
        <p:spPr>
          <a:xfrm rot="120000">
            <a:off x="4855306" y="3208226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3838B8F-23B4-55FE-6FAD-85B7C4686840}"/>
              </a:ext>
            </a:extLst>
          </p:cNvPr>
          <p:cNvCxnSpPr>
            <a:cxnSpLocks/>
          </p:cNvCxnSpPr>
          <p:nvPr/>
        </p:nvCxnSpPr>
        <p:spPr>
          <a:xfrm>
            <a:off x="4836059" y="3314491"/>
            <a:ext cx="1658571" cy="722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6895B2A4-E7C7-2319-4A05-4270C7D637F1}"/>
              </a:ext>
            </a:extLst>
          </p:cNvPr>
          <p:cNvCxnSpPr>
            <a:cxnSpLocks/>
          </p:cNvCxnSpPr>
          <p:nvPr/>
        </p:nvCxnSpPr>
        <p:spPr>
          <a:xfrm flipV="1">
            <a:off x="4830205" y="3723691"/>
            <a:ext cx="1664425" cy="42208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D961A30-1997-9B47-D129-4CED7D59748B}"/>
              </a:ext>
            </a:extLst>
          </p:cNvPr>
          <p:cNvSpPr txBox="1"/>
          <p:nvPr/>
        </p:nvSpPr>
        <p:spPr>
          <a:xfrm rot="120000">
            <a:off x="4855306" y="3538153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Channel-2 Shunt Voltage Register Read</a:t>
            </a:r>
          </a:p>
        </p:txBody>
      </p: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F61F1DCA-4401-EA7D-3D54-088C6A3F21C4}"/>
              </a:ext>
            </a:extLst>
          </p:cNvPr>
          <p:cNvCxnSpPr>
            <a:cxnSpLocks/>
          </p:cNvCxnSpPr>
          <p:nvPr/>
        </p:nvCxnSpPr>
        <p:spPr>
          <a:xfrm>
            <a:off x="4836059" y="3644418"/>
            <a:ext cx="1658571" cy="72226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AE6FC69-00A4-6126-B212-E6962F25563D}"/>
              </a:ext>
            </a:extLst>
          </p:cNvPr>
          <p:cNvSpPr txBox="1"/>
          <p:nvPr/>
        </p:nvSpPr>
        <p:spPr>
          <a:xfrm rot="184268">
            <a:off x="5461590" y="3320027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9BE44F2F-18A4-BBC6-1CA5-7F9FA10B8FBC}"/>
              </a:ext>
            </a:extLst>
          </p:cNvPr>
          <p:cNvSpPr txBox="1"/>
          <p:nvPr/>
        </p:nvSpPr>
        <p:spPr>
          <a:xfrm rot="184268">
            <a:off x="5453615" y="3674651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C7922D3-2806-6960-1869-48ADF13CA9C0}"/>
              </a:ext>
            </a:extLst>
          </p:cNvPr>
          <p:cNvSpPr txBox="1"/>
          <p:nvPr/>
        </p:nvSpPr>
        <p:spPr>
          <a:xfrm rot="21480000">
            <a:off x="890939" y="5102631"/>
            <a:ext cx="3846187" cy="1661993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VDD_1V0 Shunt Voltage Monitor Register</a:t>
            </a:r>
          </a:p>
          <a:p>
            <a:r>
              <a:rPr lang="ja-JP" altLang="en-US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VDD_1V0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VDD_1V8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VDD_1V8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VDD_3V3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VDD_3V3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VDD_3V3_SYS_A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VDD_3V3_SYS_B Bus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Shunt Voltage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VDD_3V3_IO Bus Voltage Monitor Register</a:t>
            </a:r>
          </a:p>
        </p:txBody>
      </p: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6C6C42B7-F049-AAC6-0DB6-BD6874CB9F7D}"/>
              </a:ext>
            </a:extLst>
          </p:cNvPr>
          <p:cNvCxnSpPr>
            <a:cxnSpLocks/>
          </p:cNvCxnSpPr>
          <p:nvPr/>
        </p:nvCxnSpPr>
        <p:spPr>
          <a:xfrm flipV="1">
            <a:off x="690983" y="6716989"/>
            <a:ext cx="4131851" cy="104779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5394C718-2559-317B-5FE5-D3828C073CD8}"/>
              </a:ext>
            </a:extLst>
          </p:cNvPr>
          <p:cNvCxnSpPr>
            <a:cxnSpLocks/>
          </p:cNvCxnSpPr>
          <p:nvPr/>
        </p:nvCxnSpPr>
        <p:spPr>
          <a:xfrm flipV="1">
            <a:off x="4830203" y="8398726"/>
            <a:ext cx="4493002" cy="6542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63943F92-D78F-786A-4051-2B47C2B1C45E}"/>
              </a:ext>
            </a:extLst>
          </p:cNvPr>
          <p:cNvSpPr txBox="1"/>
          <p:nvPr/>
        </p:nvSpPr>
        <p:spPr>
          <a:xfrm rot="120000">
            <a:off x="5236509" y="8223446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66" name="直線矢印コネクタ 65">
            <a:extLst>
              <a:ext uri="{FF2B5EF4-FFF2-40B4-BE49-F238E27FC236}">
                <a16:creationId xmlns:a16="http://schemas.microsoft.com/office/drawing/2014/main" id="{43BFD5FE-40EE-0650-04E9-035425F19830}"/>
              </a:ext>
            </a:extLst>
          </p:cNvPr>
          <p:cNvCxnSpPr>
            <a:cxnSpLocks/>
          </p:cNvCxnSpPr>
          <p:nvPr/>
        </p:nvCxnSpPr>
        <p:spPr>
          <a:xfrm>
            <a:off x="4836057" y="8347748"/>
            <a:ext cx="4487148" cy="45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3E245FA8-4966-8DCF-5023-F267EFC84AAB}"/>
              </a:ext>
            </a:extLst>
          </p:cNvPr>
          <p:cNvCxnSpPr>
            <a:cxnSpLocks/>
          </p:cNvCxnSpPr>
          <p:nvPr/>
        </p:nvCxnSpPr>
        <p:spPr>
          <a:xfrm flipV="1">
            <a:off x="4830203" y="8728650"/>
            <a:ext cx="4493002" cy="65421"/>
          </a:xfrm>
          <a:prstGeom prst="straightConnector1">
            <a:avLst/>
          </a:prstGeom>
          <a:ln w="1905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F8BCDDDE-A178-507B-9626-B9CAD7677F0A}"/>
              </a:ext>
            </a:extLst>
          </p:cNvPr>
          <p:cNvSpPr txBox="1"/>
          <p:nvPr/>
        </p:nvSpPr>
        <p:spPr>
          <a:xfrm rot="120000">
            <a:off x="5236509" y="8553370"/>
            <a:ext cx="2335388" cy="1384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en-US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Temperature register Read</a:t>
            </a:r>
          </a:p>
        </p:txBody>
      </p:sp>
      <p:cxnSp>
        <p:nvCxnSpPr>
          <p:cNvPr id="70" name="直線矢印コネクタ 69">
            <a:extLst>
              <a:ext uri="{FF2B5EF4-FFF2-40B4-BE49-F238E27FC236}">
                <a16:creationId xmlns:a16="http://schemas.microsoft.com/office/drawing/2014/main" id="{935DE694-3DE5-3A42-8064-DF3CADD14367}"/>
              </a:ext>
            </a:extLst>
          </p:cNvPr>
          <p:cNvCxnSpPr>
            <a:cxnSpLocks/>
          </p:cNvCxnSpPr>
          <p:nvPr/>
        </p:nvCxnSpPr>
        <p:spPr>
          <a:xfrm>
            <a:off x="4836057" y="8677672"/>
            <a:ext cx="4487148" cy="45167"/>
          </a:xfrm>
          <a:prstGeom prst="straightConnector1">
            <a:avLst/>
          </a:prstGeom>
          <a:ln w="1905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テキスト ボックス 70">
            <a:extLst>
              <a:ext uri="{FF2B5EF4-FFF2-40B4-BE49-F238E27FC236}">
                <a16:creationId xmlns:a16="http://schemas.microsoft.com/office/drawing/2014/main" id="{1EBBDCA4-1DE5-72C8-F625-96675324705F}"/>
              </a:ext>
            </a:extLst>
          </p:cNvPr>
          <p:cNvSpPr txBox="1"/>
          <p:nvPr/>
        </p:nvSpPr>
        <p:spPr>
          <a:xfrm rot="184268">
            <a:off x="7380470" y="8338049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Retry-1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2" name="テキスト ボックス 71">
            <a:extLst>
              <a:ext uri="{FF2B5EF4-FFF2-40B4-BE49-F238E27FC236}">
                <a16:creationId xmlns:a16="http://schemas.microsoft.com/office/drawing/2014/main" id="{D42B176D-01B6-C3FB-7CD3-1BD9BFF73CF8}"/>
              </a:ext>
            </a:extLst>
          </p:cNvPr>
          <p:cNvSpPr txBox="1"/>
          <p:nvPr/>
        </p:nvSpPr>
        <p:spPr>
          <a:xfrm rot="184268">
            <a:off x="7372495" y="8692673"/>
            <a:ext cx="536387" cy="138499"/>
          </a:xfrm>
          <a:prstGeom prst="rect">
            <a:avLst/>
          </a:prstGeom>
          <a:solidFill>
            <a:schemeClr val="bg1">
              <a:alpha val="85000"/>
            </a:schemeClr>
          </a:solidFill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900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Retry-2</a:t>
            </a:r>
            <a:endParaRPr lang="en-US" altLang="ja-JP" sz="900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74" name="テキスト ボックス 73">
            <a:extLst>
              <a:ext uri="{FF2B5EF4-FFF2-40B4-BE49-F238E27FC236}">
                <a16:creationId xmlns:a16="http://schemas.microsoft.com/office/drawing/2014/main" id="{110B5BA8-3E85-0575-E3A7-0186E9E412BF}"/>
              </a:ext>
            </a:extLst>
          </p:cNvPr>
          <p:cNvSpPr txBox="1"/>
          <p:nvPr/>
        </p:nvSpPr>
        <p:spPr>
          <a:xfrm rot="21480000">
            <a:off x="901340" y="9455320"/>
            <a:ext cx="3074426" cy="415498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R: Board Health Temperature1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</a:t>
            </a:r>
            <a:r>
              <a:rPr lang="en-US" altLang="ja-JP" sz="900" dirty="0">
                <a:solidFill>
                  <a:schemeClr val="bg1">
                    <a:lumMod val="50000"/>
                  </a:schemeClr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Temperature2 Monitor Register</a:t>
            </a:r>
          </a:p>
          <a:p>
            <a:r>
              <a:rPr lang="en-US" altLang="ja-JP" sz="900" dirty="0">
                <a:solidFill>
                  <a:srgbClr val="2E75B6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    Board Health Temperature3 Monitor Register</a:t>
            </a:r>
          </a:p>
        </p:txBody>
      </p:sp>
      <p:cxnSp>
        <p:nvCxnSpPr>
          <p:cNvPr id="75" name="直線矢印コネクタ 74">
            <a:extLst>
              <a:ext uri="{FF2B5EF4-FFF2-40B4-BE49-F238E27FC236}">
                <a16:creationId xmlns:a16="http://schemas.microsoft.com/office/drawing/2014/main" id="{ABB781AF-9A01-9EEA-BA2F-509798C14917}"/>
              </a:ext>
            </a:extLst>
          </p:cNvPr>
          <p:cNvCxnSpPr>
            <a:cxnSpLocks/>
          </p:cNvCxnSpPr>
          <p:nvPr/>
        </p:nvCxnSpPr>
        <p:spPr>
          <a:xfrm flipV="1">
            <a:off x="675697" y="9860572"/>
            <a:ext cx="4147137" cy="105166"/>
          </a:xfrm>
          <a:prstGeom prst="straightConnector1">
            <a:avLst/>
          </a:prstGeom>
          <a:ln w="19050">
            <a:solidFill>
              <a:srgbClr val="2E75B6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テキスト ボックス 88">
            <a:extLst>
              <a:ext uri="{FF2B5EF4-FFF2-40B4-BE49-F238E27FC236}">
                <a16:creationId xmlns:a16="http://schemas.microsoft.com/office/drawing/2014/main" id="{C5110904-09AE-8851-4938-BE928C249D3A}"/>
              </a:ext>
            </a:extLst>
          </p:cNvPr>
          <p:cNvSpPr txBox="1"/>
          <p:nvPr/>
        </p:nvSpPr>
        <p:spPr>
          <a:xfrm rot="184268">
            <a:off x="4935719" y="3843386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91" name="テキスト ボックス 90">
            <a:extLst>
              <a:ext uri="{FF2B5EF4-FFF2-40B4-BE49-F238E27FC236}">
                <a16:creationId xmlns:a16="http://schemas.microsoft.com/office/drawing/2014/main" id="{C84D694B-0309-6287-CC5D-EA74CAA00568}"/>
              </a:ext>
            </a:extLst>
          </p:cNvPr>
          <p:cNvSpPr txBox="1"/>
          <p:nvPr/>
        </p:nvSpPr>
        <p:spPr>
          <a:xfrm rot="184268">
            <a:off x="6832800" y="8865608"/>
            <a:ext cx="1615775" cy="153888"/>
          </a:xfrm>
          <a:prstGeom prst="rect">
            <a:avLst/>
          </a:prstGeom>
          <a:noFill/>
        </p:spPr>
        <p:txBody>
          <a:bodyPr wrap="square" lIns="36000" tIns="0" rIns="36000" bIns="0" rtlCol="0">
            <a:spAutoFit/>
          </a:bodyPr>
          <a:lstStyle/>
          <a:p>
            <a:pPr algn="ctr"/>
            <a:r>
              <a:rPr lang="it-IT" altLang="ja-JP" sz="1000" b="1" i="1" u="sng" dirty="0">
                <a:solidFill>
                  <a:srgbClr val="FF0000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I2C Access Stopped</a:t>
            </a:r>
            <a:endParaRPr lang="en-US" altLang="ja-JP" sz="1000" b="1" i="1" u="sng" dirty="0">
              <a:solidFill>
                <a:srgbClr val="FF0000"/>
              </a:solidFill>
              <a:latin typeface="メイリオ" panose="020B0604030504040204" pitchFamily="50" charset="-128"/>
              <a:ea typeface="メイリオ" panose="020B0604030504040204" pitchFamily="50" charset="-128"/>
            </a:endParaRPr>
          </a:p>
        </p:txBody>
      </p:sp>
      <p:sp>
        <p:nvSpPr>
          <p:cNvPr id="105" name="テキスト ボックス 104">
            <a:extLst>
              <a:ext uri="{FF2B5EF4-FFF2-40B4-BE49-F238E27FC236}">
                <a16:creationId xmlns:a16="http://schemas.microsoft.com/office/drawing/2014/main" id="{BDFECF93-E903-A864-A402-FE19A15A39D7}"/>
              </a:ext>
            </a:extLst>
          </p:cNvPr>
          <p:cNvSpPr txBox="1"/>
          <p:nvPr/>
        </p:nvSpPr>
        <p:spPr>
          <a:xfrm rot="21480000">
            <a:off x="1909322" y="4056829"/>
            <a:ext cx="280621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Monitoring Access Control Register CVM1MONIEN Bit Clear</a:t>
            </a:r>
          </a:p>
        </p:txBody>
      </p:sp>
      <p:sp>
        <p:nvSpPr>
          <p:cNvPr id="107" name="テキスト ボックス 106">
            <a:extLst>
              <a:ext uri="{FF2B5EF4-FFF2-40B4-BE49-F238E27FC236}">
                <a16:creationId xmlns:a16="http://schemas.microsoft.com/office/drawing/2014/main" id="{33F0F277-CBBD-DF42-F28D-28E855BB6F8F}"/>
              </a:ext>
            </a:extLst>
          </p:cNvPr>
          <p:cNvSpPr txBox="1"/>
          <p:nvPr/>
        </p:nvSpPr>
        <p:spPr>
          <a:xfrm rot="21480000">
            <a:off x="1898761" y="9092656"/>
            <a:ext cx="2806217" cy="276999"/>
          </a:xfrm>
          <a:prstGeom prst="rect">
            <a:avLst/>
          </a:prstGeom>
          <a:solidFill>
            <a:schemeClr val="bg1"/>
          </a:solidFill>
        </p:spPr>
        <p:txBody>
          <a:bodyPr wrap="square" lIns="36000" tIns="0" rIns="36000" bIns="0" rtlCol="0">
            <a:spAutoFit/>
          </a:bodyPr>
          <a:lstStyle/>
          <a:p>
            <a:pPr algn="r"/>
            <a:r>
              <a:rPr lang="en-US" altLang="ja-JP" sz="900" dirty="0">
                <a:solidFill>
                  <a:srgbClr val="FF00FF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Board Health Monitoring Access Control Register TEMP2MONIEN Bit Clear</a:t>
            </a:r>
          </a:p>
        </p:txBody>
      </p:sp>
      <p:sp>
        <p:nvSpPr>
          <p:cNvPr id="104" name="矢印: U ターン 103">
            <a:extLst>
              <a:ext uri="{FF2B5EF4-FFF2-40B4-BE49-F238E27FC236}">
                <a16:creationId xmlns:a16="http://schemas.microsoft.com/office/drawing/2014/main" id="{51244915-A3F3-D33B-661C-440E8DC9E2D2}"/>
              </a:ext>
            </a:extLst>
          </p:cNvPr>
          <p:cNvSpPr/>
          <p:nvPr/>
        </p:nvSpPr>
        <p:spPr>
          <a:xfrm rot="16200000" flipH="1">
            <a:off x="4662655" y="3893967"/>
            <a:ext cx="174036" cy="134088"/>
          </a:xfrm>
          <a:prstGeom prst="uturnArrow">
            <a:avLst>
              <a:gd name="adj1" fmla="val 7144"/>
              <a:gd name="adj2" fmla="val 25000"/>
              <a:gd name="adj3" fmla="val 45846"/>
              <a:gd name="adj4" fmla="val 46234"/>
              <a:gd name="adj5" fmla="val 10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06" name="矢印: U ターン 105">
            <a:extLst>
              <a:ext uri="{FF2B5EF4-FFF2-40B4-BE49-F238E27FC236}">
                <a16:creationId xmlns:a16="http://schemas.microsoft.com/office/drawing/2014/main" id="{80F4EFE5-9EE3-E212-7358-78E5763DB690}"/>
              </a:ext>
            </a:extLst>
          </p:cNvPr>
          <p:cNvSpPr/>
          <p:nvPr/>
        </p:nvSpPr>
        <p:spPr>
          <a:xfrm rot="16200000" flipH="1">
            <a:off x="4662655" y="8940265"/>
            <a:ext cx="174036" cy="134088"/>
          </a:xfrm>
          <a:prstGeom prst="uturnArrow">
            <a:avLst>
              <a:gd name="adj1" fmla="val 7144"/>
              <a:gd name="adj2" fmla="val 25000"/>
              <a:gd name="adj3" fmla="val 45846"/>
              <a:gd name="adj4" fmla="val 46234"/>
              <a:gd name="adj5" fmla="val 100000"/>
            </a:avLst>
          </a:prstGeom>
          <a:solidFill>
            <a:srgbClr val="FF00FF"/>
          </a:solidFill>
          <a:ln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6135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19237</TotalTime>
  <Words>2023</Words>
  <Application>Microsoft Office PowerPoint</Application>
  <PresentationFormat>ユーザー設定</PresentationFormat>
  <Paragraphs>473</Paragraphs>
  <Slides>9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9</vt:i4>
      </vt:variant>
    </vt:vector>
  </HeadingPairs>
  <TitlesOfParts>
    <vt:vector size="16" baseType="lpstr">
      <vt:lpstr>-apple-system</vt:lpstr>
      <vt:lpstr>Meirio</vt:lpstr>
      <vt:lpstr>メイリオ</vt:lpstr>
      <vt:lpstr>Arial</vt:lpstr>
      <vt:lpstr>Calibri</vt:lpstr>
      <vt:lpstr>Calibri Light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佐々木 大輔</dc:creator>
  <cp:lastModifiedBy>井上 孝洋</cp:lastModifiedBy>
  <cp:revision>239</cp:revision>
  <dcterms:created xsi:type="dcterms:W3CDTF">2020-02-27T07:31:47Z</dcterms:created>
  <dcterms:modified xsi:type="dcterms:W3CDTF">2022-11-25T12:15:29Z</dcterms:modified>
</cp:coreProperties>
</file>