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64" r:id="rId7"/>
    <p:sldId id="325" r:id="rId8"/>
    <p:sldId id="365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286264" y="329353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335366" y="3505902"/>
            <a:ext cx="2979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911447" y="10159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559520" y="46163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767433" y="74966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9520" y="1226685"/>
            <a:ext cx="0" cy="3039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767433" y="15306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568312" y="2007698"/>
            <a:ext cx="0" cy="34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556466" y="1465141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556466" y="69415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576447" y="74966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582841" y="153067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201492" y="4101618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32211" y="3224464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743511" y="343717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Filter messages to receive?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526925" y="382316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581707" y="3803649"/>
            <a:ext cx="0" cy="357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767433" y="41671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556465" y="4101618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582841" y="41671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568312" y="464621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767433" y="500625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556465" y="4940726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582841" y="50062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568312" y="54832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767433" y="584332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556465" y="5777790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582841" y="584332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569584" y="6320347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559519" y="6705604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71450" y="6705604"/>
            <a:ext cx="1396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335366" y="3505902"/>
            <a:ext cx="0" cy="2577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560194" y="6215004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416180" y="4463272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208267" y="49402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416180" y="537794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217059" y="58549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228652" y="5312407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228652" y="4407766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248633" y="4463267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255027" y="537794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B72C946B-0CEC-79FC-F37F-BB60242565BB}"/>
              </a:ext>
            </a:extLst>
          </p:cNvPr>
          <p:cNvSpPr/>
          <p:nvPr/>
        </p:nvSpPr>
        <p:spPr>
          <a:xfrm>
            <a:off x="632211" y="234505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7C6E8-7098-D2C1-7FAC-297CF9519DE0}"/>
              </a:ext>
            </a:extLst>
          </p:cNvPr>
          <p:cNvSpPr/>
          <p:nvPr/>
        </p:nvSpPr>
        <p:spPr>
          <a:xfrm>
            <a:off x="743511" y="252056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messages?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64400E-4531-5EAD-66A6-71790AE1D4B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48761" y="6083299"/>
            <a:ext cx="418672" cy="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A0DCC5-4794-2FCB-FF10-37DAE9321273}"/>
              </a:ext>
            </a:extLst>
          </p:cNvPr>
          <p:cNvCxnSpPr>
            <a:cxnSpLocks/>
          </p:cNvCxnSpPr>
          <p:nvPr/>
        </p:nvCxnSpPr>
        <p:spPr>
          <a:xfrm>
            <a:off x="171450" y="2647839"/>
            <a:ext cx="0" cy="40577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0A3B74-1D9C-7EC3-EAEC-9D18D73249E4}"/>
              </a:ext>
            </a:extLst>
          </p:cNvPr>
          <p:cNvSpPr txBox="1"/>
          <p:nvPr/>
        </p:nvSpPr>
        <p:spPr>
          <a:xfrm>
            <a:off x="1526925" y="29230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45A940-8B85-6D80-1B6A-4FE0874B0ADC}"/>
              </a:ext>
            </a:extLst>
          </p:cNvPr>
          <p:cNvCxnSpPr>
            <a:cxnSpLocks/>
          </p:cNvCxnSpPr>
          <p:nvPr/>
        </p:nvCxnSpPr>
        <p:spPr>
          <a:xfrm>
            <a:off x="1568312" y="2921121"/>
            <a:ext cx="0" cy="328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F1E4A-4480-E956-9137-AA04270F338F}"/>
              </a:ext>
            </a:extLst>
          </p:cNvPr>
          <p:cNvSpPr txBox="1"/>
          <p:nvPr/>
        </p:nvSpPr>
        <p:spPr>
          <a:xfrm>
            <a:off x="286264" y="243547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F8D9282-F977-F952-85A4-67659FC2143B}"/>
              </a:ext>
            </a:extLst>
          </p:cNvPr>
          <p:cNvCxnSpPr>
            <a:cxnSpLocks/>
          </p:cNvCxnSpPr>
          <p:nvPr/>
        </p:nvCxnSpPr>
        <p:spPr>
          <a:xfrm flipH="1">
            <a:off x="171450" y="2647839"/>
            <a:ext cx="4618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6740718" y="220487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740718" y="126876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6845831" y="237647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8671486" y="2185528"/>
            <a:ext cx="282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</a:t>
            </a:r>
          </a:p>
          <a:p>
            <a:r>
              <a:rPr lang="en-US" altLang="ja-JP" sz="1100" dirty="0">
                <a:latin typeface="Meirio"/>
              </a:rPr>
              <a:t>                           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8697861" y="225106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6288013" y="2960920"/>
            <a:ext cx="13888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6288013" y="1546524"/>
            <a:ext cx="0" cy="1416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6838745" y="144722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7683410" y="183122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6287798" y="1556792"/>
            <a:ext cx="4407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3432731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3479889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941004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314435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3288372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3048333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310512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955973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085215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8452813" y="643855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0464" y="6610432"/>
            <a:ext cx="788856" cy="143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9148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60932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651015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5973383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369934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317776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CE0762-FC97-5217-015A-C90BE430CA87}"/>
              </a:ext>
            </a:extLst>
          </p:cNvPr>
          <p:cNvSpPr txBox="1"/>
          <p:nvPr/>
        </p:nvSpPr>
        <p:spPr>
          <a:xfrm>
            <a:off x="6397060" y="131641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621C980-0EC2-9B68-C6D5-8C63C61F4D37}"/>
              </a:ext>
            </a:extLst>
          </p:cNvPr>
          <p:cNvCxnSpPr>
            <a:cxnSpLocks/>
          </p:cNvCxnSpPr>
          <p:nvPr/>
        </p:nvCxnSpPr>
        <p:spPr>
          <a:xfrm flipH="1">
            <a:off x="6406473" y="2497660"/>
            <a:ext cx="339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弧 58">
            <a:extLst>
              <a:ext uri="{FF2B5EF4-FFF2-40B4-BE49-F238E27FC236}">
                <a16:creationId xmlns:a16="http://schemas.microsoft.com/office/drawing/2014/main" id="{AA4EAFF9-BD4B-975B-9EBA-E9D07AA43F17}"/>
              </a:ext>
            </a:extLst>
          </p:cNvPr>
          <p:cNvSpPr/>
          <p:nvPr/>
        </p:nvSpPr>
        <p:spPr>
          <a:xfrm rot="16200000">
            <a:off x="5851415" y="2382473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B4E0DFE0-20DB-4E76-0167-DF665D7E59CA}"/>
              </a:ext>
            </a:extLst>
          </p:cNvPr>
          <p:cNvSpPr/>
          <p:nvPr/>
        </p:nvSpPr>
        <p:spPr>
          <a:xfrm rot="16200000">
            <a:off x="6165828" y="238894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1FC1BCB-98C2-F4E6-D34C-1AF9982D7649}"/>
              </a:ext>
            </a:extLst>
          </p:cNvPr>
          <p:cNvCxnSpPr>
            <a:cxnSpLocks/>
          </p:cNvCxnSpPr>
          <p:nvPr/>
        </p:nvCxnSpPr>
        <p:spPr>
          <a:xfrm flipH="1">
            <a:off x="6085708" y="2501147"/>
            <a:ext cx="92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B96FA3F-DFB1-2B45-0B09-86D259F71072}"/>
              </a:ext>
            </a:extLst>
          </p:cNvPr>
          <p:cNvCxnSpPr>
            <a:cxnSpLocks/>
          </p:cNvCxnSpPr>
          <p:nvPr/>
        </p:nvCxnSpPr>
        <p:spPr>
          <a:xfrm flipH="1">
            <a:off x="5609405" y="2491191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17123BF-BE0A-16E3-C494-863EF7C26D56}"/>
              </a:ext>
            </a:extLst>
          </p:cNvPr>
          <p:cNvSpPr txBox="1"/>
          <p:nvPr/>
        </p:nvSpPr>
        <p:spPr>
          <a:xfrm>
            <a:off x="6384185" y="22744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6AD9CA3-1799-C891-2605-925B5600FFFB}"/>
              </a:ext>
            </a:extLst>
          </p:cNvPr>
          <p:cNvSpPr txBox="1"/>
          <p:nvPr/>
        </p:nvSpPr>
        <p:spPr>
          <a:xfrm>
            <a:off x="7703804" y="275453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1093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609427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6200546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6200546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2C0DD1B7-7A8C-4C43-5400-3165CF3DA9AC}"/>
              </a:ext>
            </a:extLst>
          </p:cNvPr>
          <p:cNvCxnSpPr>
            <a:cxnSpLocks/>
          </p:cNvCxnSpPr>
          <p:nvPr/>
        </p:nvCxnSpPr>
        <p:spPr>
          <a:xfrm flipV="1">
            <a:off x="5609405" y="2491191"/>
            <a:ext cx="0" cy="3709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4965027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4979996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55084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496630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49994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5114486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F53AC3-8E8C-F9A6-5B8F-8159053122DC}"/>
              </a:ext>
            </a:extLst>
          </p:cNvPr>
          <p:cNvCxnSpPr>
            <a:cxnSpLocks/>
          </p:cNvCxnSpPr>
          <p:nvPr/>
        </p:nvCxnSpPr>
        <p:spPr>
          <a:xfrm>
            <a:off x="7678930" y="184482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760418-91CC-F754-C2E2-3F3ADDD3C583}"/>
              </a:ext>
            </a:extLst>
          </p:cNvPr>
          <p:cNvCxnSpPr>
            <a:cxnSpLocks/>
          </p:cNvCxnSpPr>
          <p:nvPr/>
        </p:nvCxnSpPr>
        <p:spPr>
          <a:xfrm>
            <a:off x="7678930" y="278094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371646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4600182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554264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3873103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5254334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3855755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F8CAE21-5015-2AC2-4A9A-CC818C5A6446}"/>
              </a:ext>
            </a:extLst>
          </p:cNvPr>
          <p:cNvCxnSpPr>
            <a:cxnSpLocks/>
          </p:cNvCxnSpPr>
          <p:nvPr/>
        </p:nvCxnSpPr>
        <p:spPr>
          <a:xfrm flipV="1">
            <a:off x="7674476" y="6495694"/>
            <a:ext cx="0" cy="129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53965</TotalTime>
  <Words>2760</Words>
  <Application>Microsoft Office PowerPoint</Application>
  <PresentationFormat>ワイド画面</PresentationFormat>
  <Paragraphs>1034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719</cp:revision>
  <dcterms:created xsi:type="dcterms:W3CDTF">2018-07-05T07:37:09Z</dcterms:created>
  <dcterms:modified xsi:type="dcterms:W3CDTF">2023-07-11T01:47:38Z</dcterms:modified>
</cp:coreProperties>
</file>