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64" r:id="rId7"/>
    <p:sldId id="325" r:id="rId8"/>
    <p:sldId id="365" r:id="rId9"/>
    <p:sldId id="366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91" d="100"/>
          <a:sy n="91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286264" y="329353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335366" y="3505902"/>
            <a:ext cx="2979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911447" y="10159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559520" y="46163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767433" y="74966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9520" y="1226685"/>
            <a:ext cx="0" cy="3039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767433" y="15306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568312" y="2007698"/>
            <a:ext cx="0" cy="341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556466" y="1465141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556466" y="69415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576447" y="74966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582841" y="153067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201492" y="4101618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32211" y="3224464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743511" y="343717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Filter messages to receive?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526925" y="382316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581707" y="3803649"/>
            <a:ext cx="0" cy="357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767433" y="416715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556465" y="4101618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582841" y="41671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568312" y="464621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767433" y="500625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556465" y="4940726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582841" y="50062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568312" y="54832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767433" y="584332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556465" y="5777790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582841" y="584332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569584" y="6320347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559519" y="6705604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71450" y="6705604"/>
            <a:ext cx="1396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335366" y="3505902"/>
            <a:ext cx="0" cy="25773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560194" y="6215004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416180" y="4463272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208267" y="49402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416180" y="537794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217059" y="58549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228652" y="5312407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228652" y="4407766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248633" y="4463267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255027" y="537794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判断 1">
            <a:extLst>
              <a:ext uri="{FF2B5EF4-FFF2-40B4-BE49-F238E27FC236}">
                <a16:creationId xmlns:a16="http://schemas.microsoft.com/office/drawing/2014/main" id="{B72C946B-0CEC-79FC-F37F-BB60242565BB}"/>
              </a:ext>
            </a:extLst>
          </p:cNvPr>
          <p:cNvSpPr/>
          <p:nvPr/>
        </p:nvSpPr>
        <p:spPr>
          <a:xfrm>
            <a:off x="632211" y="234505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97C6E8-7098-D2C1-7FAC-297CF9519DE0}"/>
              </a:ext>
            </a:extLst>
          </p:cNvPr>
          <p:cNvSpPr/>
          <p:nvPr/>
        </p:nvSpPr>
        <p:spPr>
          <a:xfrm>
            <a:off x="743511" y="252056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messages?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64400E-4531-5EAD-66A6-71790AE1D4B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48761" y="6083299"/>
            <a:ext cx="418672" cy="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A0DCC5-4794-2FCB-FF10-37DAE9321273}"/>
              </a:ext>
            </a:extLst>
          </p:cNvPr>
          <p:cNvCxnSpPr>
            <a:cxnSpLocks/>
          </p:cNvCxnSpPr>
          <p:nvPr/>
        </p:nvCxnSpPr>
        <p:spPr>
          <a:xfrm>
            <a:off x="171450" y="2647839"/>
            <a:ext cx="0" cy="40577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0A3B74-1D9C-7EC3-EAEC-9D18D73249E4}"/>
              </a:ext>
            </a:extLst>
          </p:cNvPr>
          <p:cNvSpPr txBox="1"/>
          <p:nvPr/>
        </p:nvSpPr>
        <p:spPr>
          <a:xfrm>
            <a:off x="1526925" y="29230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45A940-8B85-6D80-1B6A-4FE0874B0ADC}"/>
              </a:ext>
            </a:extLst>
          </p:cNvPr>
          <p:cNvCxnSpPr>
            <a:cxnSpLocks/>
          </p:cNvCxnSpPr>
          <p:nvPr/>
        </p:nvCxnSpPr>
        <p:spPr>
          <a:xfrm>
            <a:off x="1568312" y="2921121"/>
            <a:ext cx="0" cy="328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9F1E4A-4480-E956-9137-AA04270F338F}"/>
              </a:ext>
            </a:extLst>
          </p:cNvPr>
          <p:cNvSpPr txBox="1"/>
          <p:nvPr/>
        </p:nvSpPr>
        <p:spPr>
          <a:xfrm>
            <a:off x="286264" y="243547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F8D9282-F977-F952-85A4-67659FC2143B}"/>
              </a:ext>
            </a:extLst>
          </p:cNvPr>
          <p:cNvCxnSpPr>
            <a:cxnSpLocks/>
          </p:cNvCxnSpPr>
          <p:nvPr/>
        </p:nvCxnSpPr>
        <p:spPr>
          <a:xfrm flipH="1">
            <a:off x="171450" y="2647839"/>
            <a:ext cx="4618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2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6740718" y="220487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64933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263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1583801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164933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740718" y="1268760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24855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2418042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2483575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296480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23825" y="424720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16765" y="4179647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43141" y="424518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24704" y="47342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31939" y="600914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24879" y="594158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51255" y="600712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6845831" y="237647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127397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8671486" y="2185528"/>
            <a:ext cx="282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</a:t>
            </a:r>
          </a:p>
          <a:p>
            <a:r>
              <a:rPr lang="en-US" altLang="ja-JP" sz="1100" dirty="0">
                <a:latin typeface="Meirio"/>
              </a:rPr>
              <a:t>                           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8697861" y="225106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6288013" y="2960920"/>
            <a:ext cx="13888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6288013" y="1546524"/>
            <a:ext cx="0" cy="1416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6838745" y="1447223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>
            <a:off x="182966" y="3592229"/>
            <a:ext cx="0" cy="17818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7683410" y="183122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6287798" y="1556792"/>
            <a:ext cx="4407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83574" y="3432731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101381" y="3479889"/>
            <a:ext cx="11016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 Operation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941004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Complete Message Identifier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{TXCOMPID1, TXCOMPSRTR, TXCOMPIDE, </a:t>
            </a:r>
          </a:p>
          <a:p>
            <a:r>
              <a:rPr lang="en-US" altLang="ja-JP" sz="1100" dirty="0">
                <a:latin typeface="Meirio"/>
              </a:rPr>
              <a:t>                          TXCOMPID2, TXCOMPERTR}</a:t>
            </a:r>
          </a:p>
        </p:txBody>
      </p: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51580" y="314435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03252" y="3288372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73586" y="3048333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699962" y="3105129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955973"/>
            <a:ext cx="0" cy="754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085215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Complete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Message ID Check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Clear)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08057"/>
            <a:ext cx="0" cy="6522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8452813" y="643855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0464" y="6610432"/>
            <a:ext cx="788856" cy="143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9148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60932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275787" y="651015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402375" y="5973383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1DD1E-9557-C99C-A352-CEF9D34059AC}"/>
              </a:ext>
            </a:extLst>
          </p:cNvPr>
          <p:cNvSpPr txBox="1"/>
          <p:nvPr/>
        </p:nvSpPr>
        <p:spPr>
          <a:xfrm>
            <a:off x="7695338" y="369934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F23B91-0679-8DBF-77B8-6475A4E04A12}"/>
              </a:ext>
            </a:extLst>
          </p:cNvPr>
          <p:cNvSpPr txBox="1"/>
          <p:nvPr/>
        </p:nvSpPr>
        <p:spPr>
          <a:xfrm>
            <a:off x="6541879" y="317776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DE152C84-6D35-32F4-5548-48B6616499FF}"/>
              </a:ext>
            </a:extLst>
          </p:cNvPr>
          <p:cNvSpPr/>
          <p:nvPr/>
        </p:nvSpPr>
        <p:spPr>
          <a:xfrm>
            <a:off x="484292" y="332061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E07F66-1257-D5BE-4189-D8B25820A0A5}"/>
              </a:ext>
            </a:extLst>
          </p:cNvPr>
          <p:cNvSpPr/>
          <p:nvPr/>
        </p:nvSpPr>
        <p:spPr>
          <a:xfrm>
            <a:off x="582319" y="349908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message with Data Fields?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CCC521-C260-0B9C-DF25-24FA1E750701}"/>
              </a:ext>
            </a:extLst>
          </p:cNvPr>
          <p:cNvSpPr txBox="1"/>
          <p:nvPr/>
        </p:nvSpPr>
        <p:spPr>
          <a:xfrm>
            <a:off x="1405491" y="388570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FA88EC5-A787-8318-D0EE-BDCA100AE5F1}"/>
              </a:ext>
            </a:extLst>
          </p:cNvPr>
          <p:cNvCxnSpPr>
            <a:cxnSpLocks/>
          </p:cNvCxnSpPr>
          <p:nvPr/>
        </p:nvCxnSpPr>
        <p:spPr>
          <a:xfrm flipH="1">
            <a:off x="182966" y="3608651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F6BFC-8138-1DBD-7C28-684724012A79}"/>
              </a:ext>
            </a:extLst>
          </p:cNvPr>
          <p:cNvSpPr txBox="1"/>
          <p:nvPr/>
        </p:nvSpPr>
        <p:spPr>
          <a:xfrm>
            <a:off x="162512" y="337165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E99E2A-E2D6-4DCC-FC68-0E50DEFE83AE}"/>
              </a:ext>
            </a:extLst>
          </p:cNvPr>
          <p:cNvCxnSpPr>
            <a:cxnSpLocks/>
          </p:cNvCxnSpPr>
          <p:nvPr/>
        </p:nvCxnSpPr>
        <p:spPr>
          <a:xfrm>
            <a:off x="1415912" y="3896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70429F4A-E3B9-B3F3-0B8A-DA1230FB6523}"/>
              </a:ext>
            </a:extLst>
          </p:cNvPr>
          <p:cNvSpPr/>
          <p:nvPr/>
        </p:nvSpPr>
        <p:spPr>
          <a:xfrm>
            <a:off x="484292" y="508607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8C7E55-7B7B-8FBB-4735-8333D578CBF0}"/>
              </a:ext>
            </a:extLst>
          </p:cNvPr>
          <p:cNvSpPr/>
          <p:nvPr/>
        </p:nvSpPr>
        <p:spPr>
          <a:xfrm>
            <a:off x="582319" y="523516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Fields of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 bytes or more?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61D286-509C-AC61-ACCE-AB8E701B363F}"/>
              </a:ext>
            </a:extLst>
          </p:cNvPr>
          <p:cNvCxnSpPr>
            <a:cxnSpLocks/>
          </p:cNvCxnSpPr>
          <p:nvPr/>
        </p:nvCxnSpPr>
        <p:spPr>
          <a:xfrm flipH="1">
            <a:off x="182966" y="5374104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4FB90B-604A-9C2B-7CFB-9572F81E40D1}"/>
              </a:ext>
            </a:extLst>
          </p:cNvPr>
          <p:cNvSpPr txBox="1"/>
          <p:nvPr/>
        </p:nvSpPr>
        <p:spPr>
          <a:xfrm>
            <a:off x="162512" y="51371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9AFAFC-E5F7-2BAC-88B2-EB5FFE348DDF}"/>
              </a:ext>
            </a:extLst>
          </p:cNvPr>
          <p:cNvSpPr txBox="1"/>
          <p:nvPr/>
        </p:nvSpPr>
        <p:spPr>
          <a:xfrm>
            <a:off x="1405491" y="56504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825337-6E30-89B6-4E43-26691FFE2092}"/>
              </a:ext>
            </a:extLst>
          </p:cNvPr>
          <p:cNvCxnSpPr>
            <a:cxnSpLocks/>
          </p:cNvCxnSpPr>
          <p:nvPr/>
        </p:nvCxnSpPr>
        <p:spPr>
          <a:xfrm>
            <a:off x="1415912" y="566144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FAB9517-276B-0A31-9EB1-34240C7BBD76}"/>
              </a:ext>
            </a:extLst>
          </p:cNvPr>
          <p:cNvCxnSpPr>
            <a:cxnSpLocks/>
          </p:cNvCxnSpPr>
          <p:nvPr/>
        </p:nvCxnSpPr>
        <p:spPr>
          <a:xfrm>
            <a:off x="182966" y="5374104"/>
            <a:ext cx="0" cy="13568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304C0F-8EC5-D04E-F992-F320A8B7415E}"/>
              </a:ext>
            </a:extLst>
          </p:cNvPr>
          <p:cNvCxnSpPr>
            <a:cxnSpLocks/>
          </p:cNvCxnSpPr>
          <p:nvPr/>
        </p:nvCxnSpPr>
        <p:spPr>
          <a:xfrm>
            <a:off x="172545" y="6730141"/>
            <a:ext cx="124336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3BC6FF-576C-51C0-85EE-00F1413382A9}"/>
              </a:ext>
            </a:extLst>
          </p:cNvPr>
          <p:cNvCxnSpPr>
            <a:cxnSpLocks/>
          </p:cNvCxnSpPr>
          <p:nvPr/>
        </p:nvCxnSpPr>
        <p:spPr>
          <a:xfrm>
            <a:off x="1415912" y="6484145"/>
            <a:ext cx="0" cy="2525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D9F4A9-FC93-17DA-2B8B-54459B1963F3}"/>
              </a:ext>
            </a:extLst>
          </p:cNvPr>
          <p:cNvCxnSpPr>
            <a:cxnSpLocks/>
          </p:cNvCxnSpPr>
          <p:nvPr/>
        </p:nvCxnSpPr>
        <p:spPr>
          <a:xfrm>
            <a:off x="7685039" y="192220"/>
            <a:ext cx="0" cy="254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CE670D-3DCA-CAA0-702D-A6068945C373}"/>
              </a:ext>
            </a:extLst>
          </p:cNvPr>
          <p:cNvSpPr/>
          <p:nvPr/>
        </p:nvSpPr>
        <p:spPr>
          <a:xfrm>
            <a:off x="6891324" y="44771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Message Control Set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E2B872-D53B-86D1-6682-D487E2A03780}"/>
              </a:ext>
            </a:extLst>
          </p:cNvPr>
          <p:cNvSpPr txBox="1"/>
          <p:nvPr/>
        </p:nvSpPr>
        <p:spPr>
          <a:xfrm>
            <a:off x="8684265" y="39221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0x00000101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221FC0-F6AB-D7E6-D32B-9664A3ACAF4E}"/>
              </a:ext>
            </a:extLst>
          </p:cNvPr>
          <p:cNvCxnSpPr>
            <a:cxnSpLocks/>
          </p:cNvCxnSpPr>
          <p:nvPr/>
        </p:nvCxnSpPr>
        <p:spPr>
          <a:xfrm>
            <a:off x="8704246" y="44771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4C3BBE8-81A1-E5F6-9E57-89DD4E73A6B7}"/>
              </a:ext>
            </a:extLst>
          </p:cNvPr>
          <p:cNvCxnSpPr>
            <a:cxnSpLocks/>
          </p:cNvCxnSpPr>
          <p:nvPr/>
        </p:nvCxnSpPr>
        <p:spPr>
          <a:xfrm flipH="1">
            <a:off x="5970259" y="208057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C0AA2F-8673-2D7C-D122-40AF63846380}"/>
              </a:ext>
            </a:extLst>
          </p:cNvPr>
          <p:cNvCxnSpPr>
            <a:cxnSpLocks/>
          </p:cNvCxnSpPr>
          <p:nvPr/>
        </p:nvCxnSpPr>
        <p:spPr>
          <a:xfrm>
            <a:off x="7678930" y="924738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CCE0762-FC97-5217-015A-C90BE430CA87}"/>
              </a:ext>
            </a:extLst>
          </p:cNvPr>
          <p:cNvSpPr txBox="1"/>
          <p:nvPr/>
        </p:nvSpPr>
        <p:spPr>
          <a:xfrm>
            <a:off x="6397060" y="131641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621C980-0EC2-9B68-C6D5-8C63C61F4D37}"/>
              </a:ext>
            </a:extLst>
          </p:cNvPr>
          <p:cNvCxnSpPr>
            <a:cxnSpLocks/>
          </p:cNvCxnSpPr>
          <p:nvPr/>
        </p:nvCxnSpPr>
        <p:spPr>
          <a:xfrm flipH="1">
            <a:off x="6406473" y="2497660"/>
            <a:ext cx="339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弧 58">
            <a:extLst>
              <a:ext uri="{FF2B5EF4-FFF2-40B4-BE49-F238E27FC236}">
                <a16:creationId xmlns:a16="http://schemas.microsoft.com/office/drawing/2014/main" id="{AA4EAFF9-BD4B-975B-9EBA-E9D07AA43F17}"/>
              </a:ext>
            </a:extLst>
          </p:cNvPr>
          <p:cNvSpPr/>
          <p:nvPr/>
        </p:nvSpPr>
        <p:spPr>
          <a:xfrm rot="16200000">
            <a:off x="5851415" y="2382473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B4E0DFE0-20DB-4E76-0167-DF665D7E59CA}"/>
              </a:ext>
            </a:extLst>
          </p:cNvPr>
          <p:cNvSpPr/>
          <p:nvPr/>
        </p:nvSpPr>
        <p:spPr>
          <a:xfrm rot="16200000">
            <a:off x="6165828" y="238894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1FC1BCB-98C2-F4E6-D34C-1AF9982D7649}"/>
              </a:ext>
            </a:extLst>
          </p:cNvPr>
          <p:cNvCxnSpPr>
            <a:cxnSpLocks/>
          </p:cNvCxnSpPr>
          <p:nvPr/>
        </p:nvCxnSpPr>
        <p:spPr>
          <a:xfrm flipH="1">
            <a:off x="6085708" y="2501147"/>
            <a:ext cx="92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B96FA3F-DFB1-2B45-0B09-86D259F71072}"/>
              </a:ext>
            </a:extLst>
          </p:cNvPr>
          <p:cNvCxnSpPr>
            <a:cxnSpLocks/>
          </p:cNvCxnSpPr>
          <p:nvPr/>
        </p:nvCxnSpPr>
        <p:spPr>
          <a:xfrm flipH="1">
            <a:off x="5609405" y="2491191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17123BF-BE0A-16E3-C494-863EF7C26D56}"/>
              </a:ext>
            </a:extLst>
          </p:cNvPr>
          <p:cNvSpPr txBox="1"/>
          <p:nvPr/>
        </p:nvSpPr>
        <p:spPr>
          <a:xfrm>
            <a:off x="6384185" y="22744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6AD9CA3-1799-C891-2605-925B5600FFFB}"/>
              </a:ext>
            </a:extLst>
          </p:cNvPr>
          <p:cNvSpPr txBox="1"/>
          <p:nvPr/>
        </p:nvSpPr>
        <p:spPr>
          <a:xfrm>
            <a:off x="7703804" y="275453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24C5E53-0D8A-8205-FB5D-437994C5ADE6}"/>
              </a:ext>
            </a:extLst>
          </p:cNvPr>
          <p:cNvCxnSpPr>
            <a:cxnSpLocks/>
          </p:cNvCxnSpPr>
          <p:nvPr/>
        </p:nvCxnSpPr>
        <p:spPr>
          <a:xfrm flipV="1">
            <a:off x="5609405" y="1403892"/>
            <a:ext cx="0" cy="1093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F661C3B-AAA3-047B-EE2B-517ADC4680A2}"/>
              </a:ext>
            </a:extLst>
          </p:cNvPr>
          <p:cNvCxnSpPr>
            <a:cxnSpLocks/>
          </p:cNvCxnSpPr>
          <p:nvPr/>
        </p:nvCxnSpPr>
        <p:spPr>
          <a:xfrm flipH="1">
            <a:off x="1415911" y="1403892"/>
            <a:ext cx="41934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弧 115">
            <a:extLst>
              <a:ext uri="{FF2B5EF4-FFF2-40B4-BE49-F238E27FC236}">
                <a16:creationId xmlns:a16="http://schemas.microsoft.com/office/drawing/2014/main" id="{662DD4E7-3790-CC64-C801-2408B284BF8F}"/>
              </a:ext>
            </a:extLst>
          </p:cNvPr>
          <p:cNvSpPr/>
          <p:nvPr/>
        </p:nvSpPr>
        <p:spPr>
          <a:xfrm rot="16200000">
            <a:off x="5851416" y="609427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A93CD39-1D52-E48B-300F-571C04799C75}"/>
              </a:ext>
            </a:extLst>
          </p:cNvPr>
          <p:cNvCxnSpPr>
            <a:cxnSpLocks/>
          </p:cNvCxnSpPr>
          <p:nvPr/>
        </p:nvCxnSpPr>
        <p:spPr>
          <a:xfrm flipH="1">
            <a:off x="6092060" y="6200546"/>
            <a:ext cx="644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730C41C-2BE8-7C57-408F-E19932AD859D}"/>
              </a:ext>
            </a:extLst>
          </p:cNvPr>
          <p:cNvCxnSpPr>
            <a:cxnSpLocks/>
          </p:cNvCxnSpPr>
          <p:nvPr/>
        </p:nvCxnSpPr>
        <p:spPr>
          <a:xfrm flipH="1">
            <a:off x="5609405" y="6200546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2C0DD1B7-7A8C-4C43-5400-3165CF3DA9AC}"/>
              </a:ext>
            </a:extLst>
          </p:cNvPr>
          <p:cNvCxnSpPr>
            <a:cxnSpLocks/>
          </p:cNvCxnSpPr>
          <p:nvPr/>
        </p:nvCxnSpPr>
        <p:spPr>
          <a:xfrm flipV="1">
            <a:off x="5609405" y="2491191"/>
            <a:ext cx="0" cy="3709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63CEA2-0E79-6317-BA9D-609DBD25D9FD}"/>
              </a:ext>
            </a:extLst>
          </p:cNvPr>
          <p:cNvSpPr txBox="1"/>
          <p:nvPr/>
        </p:nvSpPr>
        <p:spPr>
          <a:xfrm>
            <a:off x="8682052" y="4965027"/>
            <a:ext cx="3328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6EFFAB-5050-D666-519D-03A0AA194F6C}"/>
              </a:ext>
            </a:extLst>
          </p:cNvPr>
          <p:cNvCxnSpPr>
            <a:cxnSpLocks/>
          </p:cNvCxnSpPr>
          <p:nvPr/>
        </p:nvCxnSpPr>
        <p:spPr>
          <a:xfrm>
            <a:off x="8708428" y="4979996"/>
            <a:ext cx="0" cy="585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6B4A6-4681-137A-89C1-335A6D52E0C9}"/>
              </a:ext>
            </a:extLst>
          </p:cNvPr>
          <p:cNvSpPr txBox="1"/>
          <p:nvPr/>
        </p:nvSpPr>
        <p:spPr>
          <a:xfrm>
            <a:off x="7709926" y="55084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4A2F9276-F3CF-0895-AE18-A8777E3E9DEB}"/>
              </a:ext>
            </a:extLst>
          </p:cNvPr>
          <p:cNvSpPr/>
          <p:nvPr/>
        </p:nvSpPr>
        <p:spPr>
          <a:xfrm>
            <a:off x="6734363" y="496630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3D2552-D0E6-68BC-D381-6C3777790278}"/>
              </a:ext>
            </a:extLst>
          </p:cNvPr>
          <p:cNvSpPr txBox="1"/>
          <p:nvPr/>
        </p:nvSpPr>
        <p:spPr>
          <a:xfrm>
            <a:off x="6541194" y="49994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86523-F970-9FF3-7D93-F3D146529CFE}"/>
              </a:ext>
            </a:extLst>
          </p:cNvPr>
          <p:cNvSpPr/>
          <p:nvPr/>
        </p:nvSpPr>
        <p:spPr>
          <a:xfrm>
            <a:off x="6851200" y="5114486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TRNSDN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F53AC3-8E8C-F9A6-5B8F-8159053122DC}"/>
              </a:ext>
            </a:extLst>
          </p:cNvPr>
          <p:cNvCxnSpPr>
            <a:cxnSpLocks/>
          </p:cNvCxnSpPr>
          <p:nvPr/>
        </p:nvCxnSpPr>
        <p:spPr>
          <a:xfrm>
            <a:off x="7678930" y="1844824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760418-91CC-F754-C2E2-3F3ADDD3C583}"/>
              </a:ext>
            </a:extLst>
          </p:cNvPr>
          <p:cNvCxnSpPr>
            <a:cxnSpLocks/>
          </p:cNvCxnSpPr>
          <p:nvPr/>
        </p:nvCxnSpPr>
        <p:spPr>
          <a:xfrm>
            <a:off x="7678930" y="278094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F0B11A0-D6A7-4D8E-72B5-7E923AD344F1}"/>
              </a:ext>
            </a:extLst>
          </p:cNvPr>
          <p:cNvCxnSpPr>
            <a:cxnSpLocks/>
          </p:cNvCxnSpPr>
          <p:nvPr/>
        </p:nvCxnSpPr>
        <p:spPr>
          <a:xfrm>
            <a:off x="7670464" y="371646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8C001D-2312-B568-61D8-8B408C4D1CEC}"/>
              </a:ext>
            </a:extLst>
          </p:cNvPr>
          <p:cNvCxnSpPr>
            <a:cxnSpLocks/>
          </p:cNvCxnSpPr>
          <p:nvPr/>
        </p:nvCxnSpPr>
        <p:spPr>
          <a:xfrm>
            <a:off x="7678930" y="4600182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7C77D49-1961-02BD-A17D-A88153F4DF5A}"/>
              </a:ext>
            </a:extLst>
          </p:cNvPr>
          <p:cNvCxnSpPr>
            <a:cxnSpLocks/>
          </p:cNvCxnSpPr>
          <p:nvPr/>
        </p:nvCxnSpPr>
        <p:spPr>
          <a:xfrm>
            <a:off x="7678930" y="554264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3B4F4F3-CAAC-C546-8F77-F39A87FC5D11}"/>
              </a:ext>
            </a:extLst>
          </p:cNvPr>
          <p:cNvCxnSpPr>
            <a:cxnSpLocks/>
          </p:cNvCxnSpPr>
          <p:nvPr/>
        </p:nvCxnSpPr>
        <p:spPr>
          <a:xfrm>
            <a:off x="6508188" y="3873103"/>
            <a:ext cx="11686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F69DE5-54CA-DF4C-4636-3EA9D3FC18CB}"/>
              </a:ext>
            </a:extLst>
          </p:cNvPr>
          <p:cNvCxnSpPr>
            <a:cxnSpLocks/>
          </p:cNvCxnSpPr>
          <p:nvPr/>
        </p:nvCxnSpPr>
        <p:spPr>
          <a:xfrm flipH="1">
            <a:off x="6508188" y="5254334"/>
            <a:ext cx="22800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B2DECA3-59A1-BE3A-E6E6-35DD345976DF}"/>
              </a:ext>
            </a:extLst>
          </p:cNvPr>
          <p:cNvCxnSpPr>
            <a:cxnSpLocks/>
          </p:cNvCxnSpPr>
          <p:nvPr/>
        </p:nvCxnSpPr>
        <p:spPr>
          <a:xfrm flipV="1">
            <a:off x="6508188" y="3855755"/>
            <a:ext cx="0" cy="1398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F8CAE21-5015-2AC2-4A9A-CC818C5A6446}"/>
              </a:ext>
            </a:extLst>
          </p:cNvPr>
          <p:cNvCxnSpPr>
            <a:cxnSpLocks/>
          </p:cNvCxnSpPr>
          <p:nvPr/>
        </p:nvCxnSpPr>
        <p:spPr>
          <a:xfrm flipV="1">
            <a:off x="7674476" y="6495694"/>
            <a:ext cx="0" cy="129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64933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263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1583801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164933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24855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2418042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2483575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296480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23825" y="424720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16765" y="4179647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43141" y="424518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24704" y="47342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31939" y="600914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24879" y="594158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51255" y="600712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127397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>
            <a:off x="182966" y="3592229"/>
            <a:ext cx="0" cy="17818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83574" y="157583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101381" y="1622993"/>
            <a:ext cx="11016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 Operation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2084108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Complete Message Identifier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{TXCOMPID1, TXCOMPSRTR, TXCOMPIDE, </a:t>
            </a:r>
          </a:p>
          <a:p>
            <a:r>
              <a:rPr lang="en-US" altLang="ja-JP" sz="1100" dirty="0">
                <a:latin typeface="Meirio"/>
              </a:rPr>
              <a:t>                          TXCOMPID2, TXCOMPERTR}</a:t>
            </a:r>
          </a:p>
        </p:txBody>
      </p: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51580" y="128746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03252" y="143147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73586" y="119143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699962" y="124823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2099077"/>
            <a:ext cx="0" cy="754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2228319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Complete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Message ID Check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Clear)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08057"/>
            <a:ext cx="0" cy="6522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0386" y="4998830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05792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23638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275787" y="465326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402375" y="4116487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1DD1E-9557-C99C-A352-CEF9D34059AC}"/>
              </a:ext>
            </a:extLst>
          </p:cNvPr>
          <p:cNvSpPr txBox="1"/>
          <p:nvPr/>
        </p:nvSpPr>
        <p:spPr>
          <a:xfrm>
            <a:off x="7695338" y="184245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F23B91-0679-8DBF-77B8-6475A4E04A12}"/>
              </a:ext>
            </a:extLst>
          </p:cNvPr>
          <p:cNvSpPr txBox="1"/>
          <p:nvPr/>
        </p:nvSpPr>
        <p:spPr>
          <a:xfrm>
            <a:off x="6541879" y="13208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DE152C84-6D35-32F4-5548-48B6616499FF}"/>
              </a:ext>
            </a:extLst>
          </p:cNvPr>
          <p:cNvSpPr/>
          <p:nvPr/>
        </p:nvSpPr>
        <p:spPr>
          <a:xfrm>
            <a:off x="484292" y="332061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E07F66-1257-D5BE-4189-D8B25820A0A5}"/>
              </a:ext>
            </a:extLst>
          </p:cNvPr>
          <p:cNvSpPr/>
          <p:nvPr/>
        </p:nvSpPr>
        <p:spPr>
          <a:xfrm>
            <a:off x="582319" y="349908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message with Data Fields?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CCC521-C260-0B9C-DF25-24FA1E750701}"/>
              </a:ext>
            </a:extLst>
          </p:cNvPr>
          <p:cNvSpPr txBox="1"/>
          <p:nvPr/>
        </p:nvSpPr>
        <p:spPr>
          <a:xfrm>
            <a:off x="1405491" y="388570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FA88EC5-A787-8318-D0EE-BDCA100AE5F1}"/>
              </a:ext>
            </a:extLst>
          </p:cNvPr>
          <p:cNvCxnSpPr>
            <a:cxnSpLocks/>
          </p:cNvCxnSpPr>
          <p:nvPr/>
        </p:nvCxnSpPr>
        <p:spPr>
          <a:xfrm flipH="1">
            <a:off x="182966" y="3608651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F6BFC-8138-1DBD-7C28-684724012A79}"/>
              </a:ext>
            </a:extLst>
          </p:cNvPr>
          <p:cNvSpPr txBox="1"/>
          <p:nvPr/>
        </p:nvSpPr>
        <p:spPr>
          <a:xfrm>
            <a:off x="162512" y="337165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E99E2A-E2D6-4DCC-FC68-0E50DEFE83AE}"/>
              </a:ext>
            </a:extLst>
          </p:cNvPr>
          <p:cNvCxnSpPr>
            <a:cxnSpLocks/>
          </p:cNvCxnSpPr>
          <p:nvPr/>
        </p:nvCxnSpPr>
        <p:spPr>
          <a:xfrm>
            <a:off x="1415912" y="3896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70429F4A-E3B9-B3F3-0B8A-DA1230FB6523}"/>
              </a:ext>
            </a:extLst>
          </p:cNvPr>
          <p:cNvSpPr/>
          <p:nvPr/>
        </p:nvSpPr>
        <p:spPr>
          <a:xfrm>
            <a:off x="484292" y="508607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8C7E55-7B7B-8FBB-4735-8333D578CBF0}"/>
              </a:ext>
            </a:extLst>
          </p:cNvPr>
          <p:cNvSpPr/>
          <p:nvPr/>
        </p:nvSpPr>
        <p:spPr>
          <a:xfrm>
            <a:off x="582319" y="523516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Fields of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 bytes or more?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61D286-509C-AC61-ACCE-AB8E701B363F}"/>
              </a:ext>
            </a:extLst>
          </p:cNvPr>
          <p:cNvCxnSpPr>
            <a:cxnSpLocks/>
          </p:cNvCxnSpPr>
          <p:nvPr/>
        </p:nvCxnSpPr>
        <p:spPr>
          <a:xfrm flipH="1">
            <a:off x="182966" y="5374104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4FB90B-604A-9C2B-7CFB-9572F81E40D1}"/>
              </a:ext>
            </a:extLst>
          </p:cNvPr>
          <p:cNvSpPr txBox="1"/>
          <p:nvPr/>
        </p:nvSpPr>
        <p:spPr>
          <a:xfrm>
            <a:off x="162512" y="51371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9AFAFC-E5F7-2BAC-88B2-EB5FFE348DDF}"/>
              </a:ext>
            </a:extLst>
          </p:cNvPr>
          <p:cNvSpPr txBox="1"/>
          <p:nvPr/>
        </p:nvSpPr>
        <p:spPr>
          <a:xfrm>
            <a:off x="1405491" y="56504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825337-6E30-89B6-4E43-26691FFE2092}"/>
              </a:ext>
            </a:extLst>
          </p:cNvPr>
          <p:cNvCxnSpPr>
            <a:cxnSpLocks/>
          </p:cNvCxnSpPr>
          <p:nvPr/>
        </p:nvCxnSpPr>
        <p:spPr>
          <a:xfrm>
            <a:off x="1415912" y="566144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FAB9517-276B-0A31-9EB1-34240C7BBD76}"/>
              </a:ext>
            </a:extLst>
          </p:cNvPr>
          <p:cNvCxnSpPr>
            <a:cxnSpLocks/>
          </p:cNvCxnSpPr>
          <p:nvPr/>
        </p:nvCxnSpPr>
        <p:spPr>
          <a:xfrm>
            <a:off x="182966" y="5374104"/>
            <a:ext cx="0" cy="13568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304C0F-8EC5-D04E-F992-F320A8B7415E}"/>
              </a:ext>
            </a:extLst>
          </p:cNvPr>
          <p:cNvCxnSpPr>
            <a:cxnSpLocks/>
          </p:cNvCxnSpPr>
          <p:nvPr/>
        </p:nvCxnSpPr>
        <p:spPr>
          <a:xfrm>
            <a:off x="172545" y="6730141"/>
            <a:ext cx="124336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3BC6FF-576C-51C0-85EE-00F1413382A9}"/>
              </a:ext>
            </a:extLst>
          </p:cNvPr>
          <p:cNvCxnSpPr>
            <a:cxnSpLocks/>
          </p:cNvCxnSpPr>
          <p:nvPr/>
        </p:nvCxnSpPr>
        <p:spPr>
          <a:xfrm>
            <a:off x="1415912" y="6484145"/>
            <a:ext cx="0" cy="2525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D9F4A9-FC93-17DA-2B8B-54459B1963F3}"/>
              </a:ext>
            </a:extLst>
          </p:cNvPr>
          <p:cNvCxnSpPr>
            <a:cxnSpLocks/>
          </p:cNvCxnSpPr>
          <p:nvPr/>
        </p:nvCxnSpPr>
        <p:spPr>
          <a:xfrm>
            <a:off x="7685039" y="192220"/>
            <a:ext cx="0" cy="254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CE670D-3DCA-CAA0-702D-A6068945C373}"/>
              </a:ext>
            </a:extLst>
          </p:cNvPr>
          <p:cNvSpPr/>
          <p:nvPr/>
        </p:nvSpPr>
        <p:spPr>
          <a:xfrm>
            <a:off x="6891324" y="44771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Message Control Set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E2B872-D53B-86D1-6682-D487E2A03780}"/>
              </a:ext>
            </a:extLst>
          </p:cNvPr>
          <p:cNvSpPr txBox="1"/>
          <p:nvPr/>
        </p:nvSpPr>
        <p:spPr>
          <a:xfrm>
            <a:off x="8684265" y="39221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0x00000102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221FC0-F6AB-D7E6-D32B-9664A3ACAF4E}"/>
              </a:ext>
            </a:extLst>
          </p:cNvPr>
          <p:cNvCxnSpPr>
            <a:cxnSpLocks/>
          </p:cNvCxnSpPr>
          <p:nvPr/>
        </p:nvCxnSpPr>
        <p:spPr>
          <a:xfrm>
            <a:off x="8704246" y="44771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4C3BBE8-81A1-E5F6-9E57-89DD4E73A6B7}"/>
              </a:ext>
            </a:extLst>
          </p:cNvPr>
          <p:cNvCxnSpPr>
            <a:cxnSpLocks/>
          </p:cNvCxnSpPr>
          <p:nvPr/>
        </p:nvCxnSpPr>
        <p:spPr>
          <a:xfrm flipH="1">
            <a:off x="5970259" y="208057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C0AA2F-8673-2D7C-D122-40AF63846380}"/>
              </a:ext>
            </a:extLst>
          </p:cNvPr>
          <p:cNvCxnSpPr>
            <a:cxnSpLocks/>
          </p:cNvCxnSpPr>
          <p:nvPr/>
        </p:nvCxnSpPr>
        <p:spPr>
          <a:xfrm>
            <a:off x="7678930" y="924738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24C5E53-0D8A-8205-FB5D-437994C5ADE6}"/>
              </a:ext>
            </a:extLst>
          </p:cNvPr>
          <p:cNvCxnSpPr>
            <a:cxnSpLocks/>
          </p:cNvCxnSpPr>
          <p:nvPr/>
        </p:nvCxnSpPr>
        <p:spPr>
          <a:xfrm flipV="1">
            <a:off x="5609405" y="1403892"/>
            <a:ext cx="0" cy="29397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F661C3B-AAA3-047B-EE2B-517ADC4680A2}"/>
              </a:ext>
            </a:extLst>
          </p:cNvPr>
          <p:cNvCxnSpPr>
            <a:cxnSpLocks/>
          </p:cNvCxnSpPr>
          <p:nvPr/>
        </p:nvCxnSpPr>
        <p:spPr>
          <a:xfrm flipH="1">
            <a:off x="1415911" y="1403892"/>
            <a:ext cx="41934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弧 115">
            <a:extLst>
              <a:ext uri="{FF2B5EF4-FFF2-40B4-BE49-F238E27FC236}">
                <a16:creationId xmlns:a16="http://schemas.microsoft.com/office/drawing/2014/main" id="{662DD4E7-3790-CC64-C801-2408B284BF8F}"/>
              </a:ext>
            </a:extLst>
          </p:cNvPr>
          <p:cNvSpPr/>
          <p:nvPr/>
        </p:nvSpPr>
        <p:spPr>
          <a:xfrm rot="16200000">
            <a:off x="5851416" y="4237376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A93CD39-1D52-E48B-300F-571C04799C75}"/>
              </a:ext>
            </a:extLst>
          </p:cNvPr>
          <p:cNvCxnSpPr>
            <a:cxnSpLocks/>
          </p:cNvCxnSpPr>
          <p:nvPr/>
        </p:nvCxnSpPr>
        <p:spPr>
          <a:xfrm flipH="1">
            <a:off x="6092060" y="4343650"/>
            <a:ext cx="644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730C41C-2BE8-7C57-408F-E19932AD859D}"/>
              </a:ext>
            </a:extLst>
          </p:cNvPr>
          <p:cNvCxnSpPr>
            <a:cxnSpLocks/>
          </p:cNvCxnSpPr>
          <p:nvPr/>
        </p:nvCxnSpPr>
        <p:spPr>
          <a:xfrm flipH="1">
            <a:off x="5609405" y="4343650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63CEA2-0E79-6317-BA9D-609DBD25D9FD}"/>
              </a:ext>
            </a:extLst>
          </p:cNvPr>
          <p:cNvSpPr txBox="1"/>
          <p:nvPr/>
        </p:nvSpPr>
        <p:spPr>
          <a:xfrm>
            <a:off x="8682052" y="3108131"/>
            <a:ext cx="3328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6EFFAB-5050-D666-519D-03A0AA194F6C}"/>
              </a:ext>
            </a:extLst>
          </p:cNvPr>
          <p:cNvCxnSpPr>
            <a:cxnSpLocks/>
          </p:cNvCxnSpPr>
          <p:nvPr/>
        </p:nvCxnSpPr>
        <p:spPr>
          <a:xfrm>
            <a:off x="8708428" y="3123100"/>
            <a:ext cx="0" cy="585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6B4A6-4681-137A-89C1-335A6D52E0C9}"/>
              </a:ext>
            </a:extLst>
          </p:cNvPr>
          <p:cNvSpPr txBox="1"/>
          <p:nvPr/>
        </p:nvSpPr>
        <p:spPr>
          <a:xfrm>
            <a:off x="7709926" y="365153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4A2F9276-F3CF-0895-AE18-A8777E3E9DEB}"/>
              </a:ext>
            </a:extLst>
          </p:cNvPr>
          <p:cNvSpPr/>
          <p:nvPr/>
        </p:nvSpPr>
        <p:spPr>
          <a:xfrm>
            <a:off x="6734363" y="310940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3D2552-D0E6-68BC-D381-6C3777790278}"/>
              </a:ext>
            </a:extLst>
          </p:cNvPr>
          <p:cNvSpPr txBox="1"/>
          <p:nvPr/>
        </p:nvSpPr>
        <p:spPr>
          <a:xfrm>
            <a:off x="6541194" y="314250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86523-F970-9FF3-7D93-F3D146529CFE}"/>
              </a:ext>
            </a:extLst>
          </p:cNvPr>
          <p:cNvSpPr/>
          <p:nvPr/>
        </p:nvSpPr>
        <p:spPr>
          <a:xfrm>
            <a:off x="6851200" y="325759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TRNSDN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F0B11A0-D6A7-4D8E-72B5-7E923AD344F1}"/>
              </a:ext>
            </a:extLst>
          </p:cNvPr>
          <p:cNvCxnSpPr>
            <a:cxnSpLocks/>
          </p:cNvCxnSpPr>
          <p:nvPr/>
        </p:nvCxnSpPr>
        <p:spPr>
          <a:xfrm>
            <a:off x="7670464" y="1859564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8C001D-2312-B568-61D8-8B408C4D1CEC}"/>
              </a:ext>
            </a:extLst>
          </p:cNvPr>
          <p:cNvCxnSpPr>
            <a:cxnSpLocks/>
          </p:cNvCxnSpPr>
          <p:nvPr/>
        </p:nvCxnSpPr>
        <p:spPr>
          <a:xfrm>
            <a:off x="7678930" y="2743286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7C77D49-1961-02BD-A17D-A88153F4DF5A}"/>
              </a:ext>
            </a:extLst>
          </p:cNvPr>
          <p:cNvCxnSpPr>
            <a:cxnSpLocks/>
          </p:cNvCxnSpPr>
          <p:nvPr/>
        </p:nvCxnSpPr>
        <p:spPr>
          <a:xfrm>
            <a:off x="7678930" y="368575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3B4F4F3-CAAC-C546-8F77-F39A87FC5D11}"/>
              </a:ext>
            </a:extLst>
          </p:cNvPr>
          <p:cNvCxnSpPr>
            <a:cxnSpLocks/>
          </p:cNvCxnSpPr>
          <p:nvPr/>
        </p:nvCxnSpPr>
        <p:spPr>
          <a:xfrm>
            <a:off x="6508188" y="2016207"/>
            <a:ext cx="11686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F69DE5-54CA-DF4C-4636-3EA9D3FC18CB}"/>
              </a:ext>
            </a:extLst>
          </p:cNvPr>
          <p:cNvCxnSpPr>
            <a:cxnSpLocks/>
          </p:cNvCxnSpPr>
          <p:nvPr/>
        </p:nvCxnSpPr>
        <p:spPr>
          <a:xfrm flipH="1">
            <a:off x="6508188" y="3397438"/>
            <a:ext cx="22800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B2DECA3-59A1-BE3A-E6E6-35DD345976DF}"/>
              </a:ext>
            </a:extLst>
          </p:cNvPr>
          <p:cNvCxnSpPr>
            <a:cxnSpLocks/>
          </p:cNvCxnSpPr>
          <p:nvPr/>
        </p:nvCxnSpPr>
        <p:spPr>
          <a:xfrm flipV="1">
            <a:off x="6508188" y="1998859"/>
            <a:ext cx="0" cy="1398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642CB0D-914F-5948-A2A0-1BBD61B6CE19}"/>
              </a:ext>
            </a:extLst>
          </p:cNvPr>
          <p:cNvCxnSpPr>
            <a:cxnSpLocks/>
          </p:cNvCxnSpPr>
          <p:nvPr/>
        </p:nvCxnSpPr>
        <p:spPr>
          <a:xfrm>
            <a:off x="7678930" y="463398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8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54010</TotalTime>
  <Words>2774</Words>
  <Application>Microsoft Office PowerPoint</Application>
  <PresentationFormat>ワイド画面</PresentationFormat>
  <Paragraphs>1042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721</cp:revision>
  <dcterms:created xsi:type="dcterms:W3CDTF">2018-07-05T07:37:09Z</dcterms:created>
  <dcterms:modified xsi:type="dcterms:W3CDTF">2023-07-11T02:32:34Z</dcterms:modified>
</cp:coreProperties>
</file>