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67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6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2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5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7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24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29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99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0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63688" y="2780928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…….</a:t>
            </a:r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でも、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6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OSHI\Desktop\yajirushi\w_hand_up_01_g_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5754"/>
            <a:ext cx="822884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403648" y="268018"/>
            <a:ext cx="6500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どんな人なんだろう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047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63688" y="2852936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そんなあなたに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5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6032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ATOSHI\Desktop\yajirushi\e0084523_10337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14097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3851920" y="3185021"/>
            <a:ext cx="1512168" cy="0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310230" y="1100326"/>
            <a:ext cx="9793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Q. </a:t>
            </a:r>
            <a:r>
              <a:rPr lang="ja-JP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お友達</a:t>
            </a:r>
            <a:r>
              <a:rPr lang="ja-JP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が欲しいですか？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ドーナツ 1"/>
          <p:cNvSpPr/>
          <p:nvPr/>
        </p:nvSpPr>
        <p:spPr>
          <a:xfrm>
            <a:off x="1763688" y="3004465"/>
            <a:ext cx="1944216" cy="1944216"/>
          </a:xfrm>
          <a:prstGeom prst="donut">
            <a:avLst>
              <a:gd name="adj" fmla="val 17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加算記号 2"/>
          <p:cNvSpPr/>
          <p:nvPr/>
        </p:nvSpPr>
        <p:spPr>
          <a:xfrm rot="2700000">
            <a:off x="4789213" y="2636912"/>
            <a:ext cx="2808312" cy="2592288"/>
          </a:xfrm>
          <a:prstGeom prst="mathPlus">
            <a:avLst>
              <a:gd name="adj1" fmla="val 127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3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1" y="3761917"/>
            <a:ext cx="1202184" cy="12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5" y="204000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8" y="29969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6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138499" y="5733256"/>
            <a:ext cx="89628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同じ悩みを持つ人が見える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0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259632" y="2492896"/>
            <a:ext cx="69127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よし、同じ悩みがある人となら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577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1" y="3761917"/>
            <a:ext cx="1202184" cy="12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5" y="204000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8" y="29969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6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SATOSHI\Desktop\yajirushi\finger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1965394" cy="256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TOSHI\Desktop\yajirushi\a0093677_93130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6" y="302426"/>
            <a:ext cx="362408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82304" y="317027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名前：</a:t>
            </a:r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セクシー</a:t>
            </a:r>
            <a:r>
              <a:rPr lang="ja-JP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米</a:t>
            </a:r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さん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97969" y="1141841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年齢</a:t>
            </a:r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</a:t>
            </a:r>
            <a:r>
              <a:rPr lang="en-US" altLang="ja-JP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65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25752" y="1981257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スタイル：</a:t>
            </a:r>
            <a:r>
              <a:rPr lang="ja-JP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ばつぐん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25752" y="2903098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特技：悩殺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403648" y="4725144"/>
            <a:ext cx="5832648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つながりたい</a:t>
            </a:r>
            <a:r>
              <a:rPr kumimoji="1" lang="en-US" altLang="ja-JP" sz="6000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9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3608" y="2852936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あとはあなた次第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7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" y="76200"/>
            <a:ext cx="9072117" cy="66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31847"/>
            <a:ext cx="1292558" cy="12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TOSHI\Documents\ソースコード管理\Resource\big_icon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056112" cy="40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8858" y="277008"/>
            <a:ext cx="91251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Ｆｏｏｏｏｏｏｏｏｏｏｏｏｏｏｏｏｏ</a:t>
            </a:r>
            <a:r>
              <a:rPr lang="en-US" altLang="ja-JP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!!!</a:t>
            </a:r>
            <a:endParaRPr lang="ja-JP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9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" y="76200"/>
            <a:ext cx="9072117" cy="66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1008"/>
            <a:ext cx="1292558" cy="12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カーブ矢印 4"/>
          <p:cNvSpPr/>
          <p:nvPr/>
        </p:nvSpPr>
        <p:spPr>
          <a:xfrm rot="2077848">
            <a:off x="5683361" y="835761"/>
            <a:ext cx="884814" cy="3201492"/>
          </a:xfrm>
          <a:prstGeom prst="curvedRightArrow">
            <a:avLst>
              <a:gd name="adj1" fmla="val 25000"/>
              <a:gd name="adj2" fmla="val 58984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86" y="3933056"/>
            <a:ext cx="770136" cy="77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979711" y="5617577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ひとりぼっち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OSHI\Desktop\yajirushi\w_hand_up_01_g_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5754"/>
            <a:ext cx="822884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979712" y="312424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こまった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338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63688" y="2852936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そんなあなたに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6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6032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ATOSHI\Desktop\yajirushi\e0084523_10337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14097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3851920" y="3185021"/>
            <a:ext cx="1512168" cy="0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1" y="3761917"/>
            <a:ext cx="1202184" cy="12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55" y="11967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90" y="11967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54" y="131992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906" y="247205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42" y="232803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46" y="276008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70" y="211201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8" y="29969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22" y="1319923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18" y="227687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90" y="206084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26" y="254405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16066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15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9213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8" y="340815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6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10" y="340815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7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58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82" y="364502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54" y="376819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70" y="198884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02" y="62068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18" y="155679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1555670" y="5612751"/>
            <a:ext cx="61605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実はいっぱいいた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5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TOSHI\Documents\ソースコード管理\Resource\big_icon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056112" cy="40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403648" y="268018"/>
            <a:ext cx="6500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Yeaaaaaaaaaaaah</a:t>
            </a:r>
            <a:r>
              <a:rPr lang="en-US" altLang="ja-JP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!!!</a:t>
            </a:r>
            <a:endParaRPr lang="ja-JP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5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79</Words>
  <Application>Microsoft Office PowerPoint</Application>
  <PresentationFormat>画面に合わせる (4:3)</PresentationFormat>
  <Paragraphs>18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</dc:creator>
  <cp:lastModifiedBy>SATOSHI</cp:lastModifiedBy>
  <cp:revision>14</cp:revision>
  <dcterms:created xsi:type="dcterms:W3CDTF">2014-06-28T15:26:17Z</dcterms:created>
  <dcterms:modified xsi:type="dcterms:W3CDTF">2014-06-29T01:19:26Z</dcterms:modified>
</cp:coreProperties>
</file>