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550"/>
  </p:normalViewPr>
  <p:slideViewPr>
    <p:cSldViewPr snapToGrid="0" snapToObjects="1">
      <p:cViewPr varScale="1">
        <p:scale>
          <a:sx n="130" d="100"/>
          <a:sy n="130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39BA-B5CF-9645-9424-FF6FB5F74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82852-01AD-8340-8B4A-AB1EFCE53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6668-8FCF-E84E-9BA8-5D7922CB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F4B29-A952-3041-A6B6-8EB51D76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567E-2FFF-5544-8FA0-3413CF10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7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8336-4A0A-DC45-A88B-683F6ED7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37CD4-8301-CA4F-A492-F6344E61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8032-EF18-5243-96D3-921E545D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F1E9-8A56-CD4E-8602-EF13D3BF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4A00-D978-3C4F-8AAA-5475FAD0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E9990-39CD-FB42-A2C7-BF1548660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AB86B-C7B3-5F4B-92C3-F9FF1451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57FD-16F1-5542-9B15-16CF8727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984A-90F2-CC44-AC62-EFC45CC2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8FB2-1474-5042-8C0A-D2554C22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9330-DF82-674F-823B-28367121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0061-EB41-124E-8D9A-C6AEDA3C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E5BB-787A-2740-B775-A866E2BA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11B93-D9D4-0144-8DE7-71BAFAE6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1314-C7B6-D944-9055-6529E448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EE49-9A10-0D4A-8CE5-5FE3F548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7B6F-0ACB-AA44-97D5-BD718EAA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B073-4CB1-9A45-B81C-EC1E9EA0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7E34-7944-D14B-9775-BD742359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5B24-53E0-FC40-8ECF-A07A6FA5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1951-B668-AA4A-A184-8ED9EC58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9FD0-BDC6-9243-96A1-8C2047059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7DC64-3664-D945-867B-93AD1F70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F753-FE97-E64D-ACBB-9546B96B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1B81-98D0-C243-988E-9A9292DC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15CDF-70DA-874E-ADD5-D9896C46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E7FF-693C-FD4A-8362-5F10A339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EF3D0-58D4-A94D-BE65-9377F571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D5D2B-1EB2-854C-BFB3-64F259AC5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85B02-222A-2943-B968-40B4EA307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D146F-BDF1-C749-9730-6655F0D8E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1DB72-2942-B244-A5CB-0C973847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0EF27-7BFD-4048-B3FA-A87A005D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8E06F-03F8-9546-9FB5-2B6263DB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8905-DC2D-2846-8454-E5786DB2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11CA4-DD2E-F945-A606-50EF3A69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8F7E7-4105-E544-BA73-4D1F42FF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D566A-EA42-E04A-8646-BE1E2DF2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24200-CF99-0346-BCD2-8C724F7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8752E-F8FC-9E40-BADC-E65BCC4D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893AA-F2C8-184E-9524-8B0F0B0F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4B94-8FCC-7844-B47C-C9F2E27C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8A8F-19A3-D74F-AEA6-C47D3BD6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10FD9-0F1F-FD4E-9AA6-0AE7DC8A8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03D91-183A-D84A-9EC5-E4588B4B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FA500-B23C-8542-9C7A-41AA690D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45460-152B-2944-8C27-01DF8A59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8D81-E209-5544-9475-B152DB5C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9B822-E2A3-F94B-88F7-57ACFCF72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A7D81-4078-3D49-83D8-28F334179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0146E-E2C2-454E-B71C-40096835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EB982-5022-8D47-8B88-13FEEE86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9D4D-496F-BC4F-8D6F-11E994D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2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CB614-90DD-A540-A37D-96244FF1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7F31D-A341-6F4E-A84E-66D72EC8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B9DF-FBDC-FC41-B387-98FB089ED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CD1A-756F-5A4F-8D96-38944F7CC62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695E-5262-9947-AEE4-0EB2FE979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FD40-767E-D64A-8B8D-D0820C86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917C-3404-5342-A409-0A411A5B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5F2C-6EE5-2A48-8641-1594F49B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KKT at optima: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A2D8D7-B874-D74B-A00E-099EDE8FDCB0}"/>
                  </a:ext>
                </a:extLst>
              </p:cNvPr>
              <p:cNvSpPr txBox="1"/>
              <p:nvPr/>
            </p:nvSpPr>
            <p:spPr>
              <a:xfrm>
                <a:off x="838200" y="1892709"/>
                <a:ext cx="10921181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Slater’s condition</a:t>
                </a:r>
                <a:r>
                  <a:rPr lang="en-US" sz="2400" dirty="0"/>
                  <a:t>: for </a:t>
                </a:r>
                <a:r>
                  <a:rPr lang="en-US" sz="2400" b="1" dirty="0"/>
                  <a:t>convex</a:t>
                </a:r>
                <a:r>
                  <a:rPr lang="en-US" sz="2400" dirty="0"/>
                  <a:t> problems, strong duality holds and KKT holds at optimum if there is a </a:t>
                </a:r>
                <a:r>
                  <a:rPr lang="en-US" sz="2400" i="1" dirty="0"/>
                  <a:t>strictly feasible</a:t>
                </a:r>
                <a:r>
                  <a:rPr lang="en-US" sz="2400" dirty="0"/>
                  <a:t>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(or = 0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affine),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are affine.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LICQ</a:t>
                </a:r>
                <a:r>
                  <a:rPr lang="en-US" sz="2400" dirty="0"/>
                  <a:t> (linearly independent constraint qualification): even for </a:t>
                </a:r>
                <a:r>
                  <a:rPr lang="en-US" sz="2400" b="1" dirty="0"/>
                  <a:t>nonconvex</a:t>
                </a:r>
                <a:r>
                  <a:rPr lang="en-US" sz="2400" dirty="0"/>
                  <a:t> problems, KKT must hold at any local optima 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i="1" dirty="0"/>
                  <a:t>linearly independent </a:t>
                </a:r>
                <a:r>
                  <a:rPr lang="en-US" sz="2400" dirty="0"/>
                  <a:t>for all </a:t>
                </a:r>
                <a:r>
                  <a:rPr lang="en-US" sz="2400" i="1" dirty="0"/>
                  <a:t>active</a:t>
                </a:r>
                <a:r>
                  <a:rPr lang="en-US" sz="2400" dirty="0"/>
                  <a:t> constraints.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Active</a:t>
                </a:r>
                <a:r>
                  <a:rPr lang="en-US" sz="2400" dirty="0"/>
                  <a:t> constraints: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400" dirty="0"/>
                  <a:t>		(equality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always active at feasible points)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A2D8D7-B874-D74B-A00E-099EDE8FD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2709"/>
                <a:ext cx="10921181" cy="4431983"/>
              </a:xfrm>
              <a:prstGeom prst="rect">
                <a:avLst/>
              </a:prstGeom>
              <a:blipFill>
                <a:blip r:embed="rId2"/>
                <a:stretch>
                  <a:fillRect l="-1510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56D0D7-6222-AB4E-B001-749D35CF6BDF}"/>
              </a:ext>
            </a:extLst>
          </p:cNvPr>
          <p:cNvSpPr txBox="1"/>
          <p:nvPr/>
        </p:nvSpPr>
        <p:spPr>
          <a:xfrm>
            <a:off x="9700356" y="180459"/>
            <a:ext cx="205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added by SGJ)</a:t>
            </a:r>
          </a:p>
        </p:txBody>
      </p:sp>
    </p:spTree>
    <p:extLst>
      <p:ext uri="{BB962C8B-B14F-4D97-AF65-F5344CB8AC3E}">
        <p14:creationId xmlns:p14="http://schemas.microsoft.com/office/powerpoint/2010/main" val="310724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Sufficient conditions for KKT at optima: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Sufficient conditions for KKT at optima:</dc:title>
  <dc:creator>Steven G. Johnson</dc:creator>
  <cp:lastModifiedBy>Steven G. Johnson</cp:lastModifiedBy>
  <cp:revision>3</cp:revision>
  <cp:lastPrinted>2019-04-19T20:26:33Z</cp:lastPrinted>
  <dcterms:created xsi:type="dcterms:W3CDTF">2019-04-19T17:31:02Z</dcterms:created>
  <dcterms:modified xsi:type="dcterms:W3CDTF">2019-04-19T20:26:37Z</dcterms:modified>
</cp:coreProperties>
</file>