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9FF"/>
    <a:srgbClr val="00C4CC"/>
    <a:srgbClr val="007880"/>
    <a:srgbClr val="00A7B3"/>
    <a:srgbClr val="00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6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9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3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1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4AC1-565D-4971-BD56-DDAB838D8DD0}" type="datetimeFigureOut">
              <a:rPr kumimoji="1" lang="ja-JP" altLang="en-US" smtClean="0"/>
              <a:t>2022/1/3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9C2BD-0C97-4DF5-964C-D33775337E7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2CDE967-907A-4257-98D9-40F199AB6162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A80509-6342-4462-90FC-3B667F88632C}"/>
              </a:ext>
            </a:extLst>
          </p:cNvPr>
          <p:cNvGrpSpPr/>
          <p:nvPr/>
        </p:nvGrpSpPr>
        <p:grpSpPr>
          <a:xfrm>
            <a:off x="0" y="0"/>
            <a:ext cx="6858000" cy="6858000"/>
            <a:chOff x="0" y="0"/>
            <a:chExt cx="6858000" cy="685800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9584367A-0F17-4306-B103-2D1F1414A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8A98428-EFB4-442F-A6CC-AEDE3106EA63}"/>
                </a:ext>
              </a:extLst>
            </p:cNvPr>
            <p:cNvSpPr/>
            <p:nvPr/>
          </p:nvSpPr>
          <p:spPr>
            <a:xfrm rot="21002802">
              <a:off x="1734362" y="3162762"/>
              <a:ext cx="2370833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9600" b="0" cap="none" spc="0" dirty="0">
                  <a:ln w="317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C4CC"/>
                      </a:gs>
                      <a:gs pos="83000">
                        <a:srgbClr val="00A7B3"/>
                      </a:gs>
                      <a:gs pos="100000">
                        <a:srgbClr val="007880"/>
                      </a:gs>
                    </a:gsLst>
                    <a:lin ang="1620000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gneto" panose="04030805050802020D02" pitchFamily="82" charset="0"/>
                </a:rPr>
                <a:t>CB</a:t>
              </a:r>
              <a:endParaRPr lang="ja-JP" altLang="en-US" sz="9600" b="0" cap="none" spc="0" dirty="0">
                <a:ln w="317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C4CC"/>
                    </a:gs>
                    <a:gs pos="83000">
                      <a:srgbClr val="00A7B3"/>
                    </a:gs>
                    <a:gs pos="100000">
                      <a:srgbClr val="007880"/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35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9C2BD-0C97-4DF5-964C-D33775337E7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2CDE967-907A-4257-98D9-40F199AB6162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A80509-6342-4462-90FC-3B667F88632C}"/>
              </a:ext>
            </a:extLst>
          </p:cNvPr>
          <p:cNvGrpSpPr/>
          <p:nvPr/>
        </p:nvGrpSpPr>
        <p:grpSpPr>
          <a:xfrm>
            <a:off x="859536" y="0"/>
            <a:ext cx="5998464" cy="6858000"/>
            <a:chOff x="0" y="0"/>
            <a:chExt cx="5998464" cy="685800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9584367A-0F17-4306-B103-2D1F1414A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34"/>
            <a:stretch/>
          </p:blipFill>
          <p:spPr bwMode="auto">
            <a:xfrm>
              <a:off x="0" y="0"/>
              <a:ext cx="599846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8A98428-EFB4-442F-A6CC-AEDE3106EA63}"/>
                </a:ext>
              </a:extLst>
            </p:cNvPr>
            <p:cNvSpPr/>
            <p:nvPr/>
          </p:nvSpPr>
          <p:spPr>
            <a:xfrm rot="21002802">
              <a:off x="1734362" y="3162762"/>
              <a:ext cx="2370833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9600" b="0" cap="none" spc="0" dirty="0">
                  <a:ln w="317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C4CC"/>
                      </a:gs>
                      <a:gs pos="83000">
                        <a:srgbClr val="00A7B3"/>
                      </a:gs>
                      <a:gs pos="100000">
                        <a:srgbClr val="007880"/>
                      </a:gs>
                    </a:gsLst>
                    <a:lin ang="1620000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gneto" panose="04030805050802020D02" pitchFamily="82" charset="0"/>
                </a:rPr>
                <a:t>CB</a:t>
              </a:r>
              <a:endParaRPr lang="ja-JP" altLang="en-US" sz="9600" b="0" cap="none" spc="0" dirty="0">
                <a:ln w="317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C4CC"/>
                    </a:gs>
                    <a:gs pos="83000">
                      <a:srgbClr val="00A7B3"/>
                    </a:gs>
                    <a:gs pos="100000">
                      <a:srgbClr val="007880"/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C2B195-409B-42CE-8804-125CFB39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3" y="292609"/>
            <a:ext cx="1999618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Magneto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 知英</dc:creator>
  <cp:lastModifiedBy>高見知英</cp:lastModifiedBy>
  <cp:revision>4</cp:revision>
  <dcterms:created xsi:type="dcterms:W3CDTF">2021-09-19T04:04:31Z</dcterms:created>
  <dcterms:modified xsi:type="dcterms:W3CDTF">2022-01-03T07:07:00Z</dcterms:modified>
</cp:coreProperties>
</file>