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0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7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9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2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31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0260-D936-41C8-8E05-B455B85CF1F6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3EF9-DF15-4D89-9CD3-7BECE91EE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1665F85-6247-496C-B7CD-2F2019941B72}"/>
              </a:ext>
            </a:extLst>
          </p:cNvPr>
          <p:cNvGrpSpPr/>
          <p:nvPr/>
        </p:nvGrpSpPr>
        <p:grpSpPr>
          <a:xfrm>
            <a:off x="2388155" y="983411"/>
            <a:ext cx="3755215" cy="4796287"/>
            <a:chOff x="2501660" y="983411"/>
            <a:chExt cx="3755215" cy="4796287"/>
          </a:xfrm>
        </p:grpSpPr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EA88824F-87B0-460F-A25C-36DE035A9FF1}"/>
                </a:ext>
              </a:extLst>
            </p:cNvPr>
            <p:cNvSpPr/>
            <p:nvPr/>
          </p:nvSpPr>
          <p:spPr>
            <a:xfrm>
              <a:off x="2501660" y="983411"/>
              <a:ext cx="3755215" cy="4796287"/>
            </a:xfrm>
            <a:prstGeom prst="folded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Triangle Ruler by GDJ">
              <a:extLst>
                <a:ext uri="{FF2B5EF4-FFF2-40B4-BE49-F238E27FC236}">
                  <a16:creationId xmlns:a16="http://schemas.microsoft.com/office/drawing/2014/main" id="{F9E1400F-8699-48A4-BA96-59AB580B2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013569" y="3033022"/>
              <a:ext cx="1615864" cy="161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7195CC2-0D18-47BF-972C-8DE924586E77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60" y="4649635"/>
              <a:ext cx="37552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C7DD4B8-C4DC-4811-902E-3ACE426C9F7E}"/>
                </a:ext>
              </a:extLst>
            </p:cNvPr>
            <p:cNvCxnSpPr>
              <a:cxnSpLocks/>
            </p:cNvCxnSpPr>
            <p:nvPr/>
          </p:nvCxnSpPr>
          <p:spPr>
            <a:xfrm>
              <a:off x="3013569" y="1431985"/>
              <a:ext cx="0" cy="38215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7F465A-26B9-4F31-8D92-2C122446FFA4}"/>
              </a:ext>
            </a:extLst>
          </p:cNvPr>
          <p:cNvSpPr/>
          <p:nvPr/>
        </p:nvSpPr>
        <p:spPr>
          <a:xfrm>
            <a:off x="1785668" y="914400"/>
            <a:ext cx="4960189" cy="4960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57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高見知英</dc:creator>
  <cp:lastModifiedBy>高見知英</cp:lastModifiedBy>
  <cp:revision>4</cp:revision>
  <dcterms:created xsi:type="dcterms:W3CDTF">2018-04-19T03:54:51Z</dcterms:created>
  <dcterms:modified xsi:type="dcterms:W3CDTF">2018-04-19T06:07:43Z</dcterms:modified>
</cp:coreProperties>
</file>