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DF782A-795F-7D20-1B8B-6A33E479C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8CB508C-2661-66CE-A209-5B4BAF758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E37424-26EB-E8BA-7661-51071202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DA07-30D1-44E4-B795-EB59611D7F20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8B8CBA-4985-D23A-183C-02059FE6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5B0CFD-AF34-4FA8-10D5-EAE4C04D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D8FD-2B28-4E33-971B-899AE8B0D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237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B2C2AF-2707-1796-0B92-7DA9246D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60374E-AE95-FC2A-0148-A13A9CEB8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0F5B7E-C4DA-92EB-92E6-95F0225A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DA07-30D1-44E4-B795-EB59611D7F20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0FE0E8-D180-B634-AA15-5048C8F5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2F9A2E-1C55-CBAA-7062-D027CADB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D8FD-2B28-4E33-971B-899AE8B0D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73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A9E2C24-ACC2-4422-A3ED-E8E1D5DEF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D05789-22D7-0E7A-E11D-F349BA008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8D6442-4488-F18A-538E-133C18A2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DA07-30D1-44E4-B795-EB59611D7F20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AD88E3-922A-D28A-0EB9-DAC95658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F7D8BA-1698-B63B-3769-A84CAE8B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D8FD-2B28-4E33-971B-899AE8B0D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56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888099-0DB8-23CE-615A-CD11A7EF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85E890-585A-4187-57EA-4C3C6057C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D4A698-0BF0-E876-E010-69A7F525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DA07-30D1-44E4-B795-EB59611D7F20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EA2E3B-AF4B-FD68-9327-74AF201C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A3C01E-48FE-950A-B4BB-A473F0A4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D8FD-2B28-4E33-971B-899AE8B0D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71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C35AC-E399-5CE7-816B-95B60B43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2B9D99-7737-3C0B-94FF-C1BEFE1C3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A779D5-EBD7-8658-F72C-EBB64932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DA07-30D1-44E4-B795-EB59611D7F20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5AE251-1B07-4BC2-0B33-1FD0F2DB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C5B882-BF5C-0076-5477-530DC797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D8FD-2B28-4E33-971B-899AE8B0D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85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D56A48-2206-B0DF-4B9C-960AE2BA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6A5C6D-84C5-ACE7-BE92-D2FE8075E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51816A-E73C-F397-29A4-171963B83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E5A5D3-3A8F-F15C-83D7-0820F938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DA07-30D1-44E4-B795-EB59611D7F20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09AB94-7FFD-6CD1-840B-7EE73200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3183D7-DA90-2A63-0A17-888B9124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D8FD-2B28-4E33-971B-899AE8B0D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60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32432A-65B7-06FB-CBBA-6E1D7BE3B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84D674-D6D6-7782-EBAF-E8778CE1B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B495EF-8255-4901-8DC5-8B11F32FF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9378980-4AFA-175B-B87A-5D72F98F9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71AC73-658D-56B6-E7E2-6E91BD8C8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A4DB9FF-190C-1613-3DE8-A06D7C2A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DA07-30D1-44E4-B795-EB59611D7F20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D31958-CE7B-3892-2A72-A3E17F32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E3FFB1-01F7-8545-4453-66F24488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D8FD-2B28-4E33-971B-899AE8B0D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91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598A2-0F93-C111-9700-EBF610ABE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B2DD44B-E30D-2874-C9A1-7CD180EC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DA07-30D1-44E4-B795-EB59611D7F20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156B4DA-947A-4AEB-5309-3F1AF43A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4747C3-E1A1-1647-5D80-957231DA5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D8FD-2B28-4E33-971B-899AE8B0D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28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C4FA802-E001-6D79-1D7F-284FE3E1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DA07-30D1-44E4-B795-EB59611D7F20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1FBCBF2-8EC8-5697-6230-67FB4B65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321146-C3AF-58F6-E826-A97208A3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D8FD-2B28-4E33-971B-899AE8B0D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15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08EB1-4F8E-72E5-DB33-A4D4C6F6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360BE5-AA33-17E2-A2F6-7FE092E6A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7C7EE0-3F70-BA54-A6B4-8733BC72C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28B804-A183-9C50-EB3C-B520BA9FF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DA07-30D1-44E4-B795-EB59611D7F20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2440A6-01EF-C0EA-6F1A-4BC39B6F4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CEA935-D593-2731-6439-F80274C3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D8FD-2B28-4E33-971B-899AE8B0D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97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64FB78-18DC-4553-DF1A-F806D53C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F6F588F-6D18-5DFE-3672-26FC6465C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C19D22-1A7C-C806-90BD-BF484BB07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23CA59-8E30-97C5-E24F-DAB26FB1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DA07-30D1-44E4-B795-EB59611D7F20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BEF0A4-2594-5E8F-62C6-951548CB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4B02D2-5D18-FD0C-3787-E4C5BEE0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D8FD-2B28-4E33-971B-899AE8B0D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32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6F6614B-1625-566C-530D-8CB4C379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9829DA-096C-C263-000D-EDF01CB38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426DE4-017D-A011-22B2-13027622F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8DA07-30D1-44E4-B795-EB59611D7F20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D5F2F6-D400-6429-7771-95983A64A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31E029-F0CD-4F0B-9B38-A385ADD19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9D8FD-2B28-4E33-971B-899AE8B0D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40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CF2126-AFBB-BD67-6BA7-F6342A7D008B}"/>
              </a:ext>
            </a:extLst>
          </p:cNvPr>
          <p:cNvSpPr/>
          <p:nvPr/>
        </p:nvSpPr>
        <p:spPr>
          <a:xfrm>
            <a:off x="424873" y="1052946"/>
            <a:ext cx="6391562" cy="2954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SDT_Xxxx (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SDT</a:t>
            </a:r>
            <a:r>
              <a:rPr kumimoji="1" lang="en-US" altLang="ja-JP" sz="1600" dirty="0">
                <a:solidFill>
                  <a:schemeClr val="tx1"/>
                </a:solidFill>
              </a:rPr>
              <a:t> = 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StaticDatabaseTable</a:t>
            </a:r>
            <a:r>
              <a:rPr kumimoji="1" lang="en-US" altLang="ja-JP" sz="1600" dirty="0">
                <a:solidFill>
                  <a:schemeClr val="tx1"/>
                </a:solidFill>
              </a:rPr>
              <a:t>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250D506-4E9B-9B29-594D-99919728DC7B}"/>
              </a:ext>
            </a:extLst>
          </p:cNvPr>
          <p:cNvSpPr/>
          <p:nvPr/>
        </p:nvSpPr>
        <p:spPr>
          <a:xfrm>
            <a:off x="424873" y="1348389"/>
            <a:ext cx="6391563" cy="10898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 err="1">
                <a:solidFill>
                  <a:schemeClr val="tx1"/>
                </a:solidFill>
              </a:rPr>
              <a:t>SDR_Xxxx</a:t>
            </a:r>
            <a:r>
              <a:rPr kumimoji="1" lang="ja-JP" altLang="en-US" sz="1600" dirty="0">
                <a:solidFill>
                  <a:schemeClr val="tx1"/>
                </a:solidFill>
              </a:rPr>
              <a:t>のリストへの参照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tx1"/>
                </a:solidFill>
              </a:rPr>
              <a:t>CSV</a:t>
            </a:r>
            <a:r>
              <a:rPr lang="ja-JP" altLang="en-US" sz="1600" dirty="0">
                <a:solidFill>
                  <a:schemeClr val="tx1"/>
                </a:solidFill>
              </a:rPr>
              <a:t>ファイルから</a:t>
            </a:r>
            <a:r>
              <a:rPr lang="en-US" altLang="ja-JP" sz="1600" dirty="0" err="1">
                <a:solidFill>
                  <a:schemeClr val="tx1"/>
                </a:solidFill>
              </a:rPr>
              <a:t>SDR_Xxxx</a:t>
            </a:r>
            <a:r>
              <a:rPr lang="ja-JP" altLang="en-US" sz="1600" dirty="0">
                <a:solidFill>
                  <a:schemeClr val="tx1"/>
                </a:solidFill>
              </a:rPr>
              <a:t>のリストを</a:t>
            </a:r>
            <a:br>
              <a:rPr lang="en-US" altLang="ja-JP" sz="1600" dirty="0">
                <a:solidFill>
                  <a:schemeClr val="tx1"/>
                </a:solidFill>
              </a:rPr>
            </a:br>
            <a:r>
              <a:rPr lang="ja-JP" altLang="en-US" sz="1600" dirty="0">
                <a:solidFill>
                  <a:schemeClr val="tx1"/>
                </a:solidFill>
              </a:rPr>
              <a:t>生成するエディタ関数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r>
              <a:rPr kumimoji="1" lang="ja-JP" altLang="en-US" sz="1600" dirty="0">
                <a:solidFill>
                  <a:schemeClr val="tx1"/>
                </a:solidFill>
              </a:rPr>
              <a:t>ファイルのパス（絶対パス）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C610EDC-AD2B-91FE-9BB8-1557E420D471}"/>
              </a:ext>
            </a:extLst>
          </p:cNvPr>
          <p:cNvSpPr/>
          <p:nvPr/>
        </p:nvSpPr>
        <p:spPr>
          <a:xfrm>
            <a:off x="424873" y="2955637"/>
            <a:ext cx="6391561" cy="2954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</a:rPr>
              <a:t>SDR_Xxxx</a:t>
            </a:r>
            <a:r>
              <a:rPr kumimoji="1" lang="en-US" altLang="ja-JP" sz="1600" dirty="0">
                <a:solidFill>
                  <a:schemeClr val="tx1"/>
                </a:solidFill>
              </a:rPr>
              <a:t> (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SDR</a:t>
            </a:r>
            <a:r>
              <a:rPr kumimoji="1" lang="en-US" altLang="ja-JP" sz="1600" dirty="0">
                <a:solidFill>
                  <a:schemeClr val="tx1"/>
                </a:solidFill>
              </a:rPr>
              <a:t> = 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StaticDatabaseRecord</a:t>
            </a:r>
            <a:r>
              <a:rPr kumimoji="1" lang="en-US" altLang="ja-JP" sz="1600" dirty="0">
                <a:solidFill>
                  <a:schemeClr val="tx1"/>
                </a:solidFill>
              </a:rPr>
              <a:t>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CE3A280-8AC8-65CF-946C-1C967E572B4E}"/>
              </a:ext>
            </a:extLst>
          </p:cNvPr>
          <p:cNvSpPr/>
          <p:nvPr/>
        </p:nvSpPr>
        <p:spPr>
          <a:xfrm>
            <a:off x="424874" y="3251079"/>
            <a:ext cx="6391562" cy="628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</a:rPr>
              <a:t>所定のデータ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/>
                </a:solidFill>
              </a:rPr>
              <a:t>自身の内容を</a:t>
            </a:r>
            <a:r>
              <a:rPr lang="en-US" altLang="ja-JP" sz="1600" dirty="0">
                <a:solidFill>
                  <a:schemeClr val="tx1"/>
                </a:solidFill>
              </a:rPr>
              <a:t>Excel</a:t>
            </a:r>
            <a:r>
              <a:rPr lang="ja-JP" altLang="en-US" sz="1600" dirty="0">
                <a:solidFill>
                  <a:schemeClr val="tx1"/>
                </a:solidFill>
              </a:rPr>
              <a:t>ファイルに貼り付けられる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46677BA-2150-58EA-0ECC-4DDBA560E2FD}"/>
              </a:ext>
            </a:extLst>
          </p:cNvPr>
          <p:cNvSpPr/>
          <p:nvPr/>
        </p:nvSpPr>
        <p:spPr>
          <a:xfrm>
            <a:off x="7490691" y="1348388"/>
            <a:ext cx="4627418" cy="2954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Excel</a:t>
            </a:r>
            <a:r>
              <a:rPr lang="ja-JP" altLang="en-US" sz="1600" dirty="0">
                <a:solidFill>
                  <a:schemeClr val="tx1"/>
                </a:solidFill>
              </a:rPr>
              <a:t>ファイル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D95BB4B-C355-86D8-C70C-6991900107B4}"/>
              </a:ext>
            </a:extLst>
          </p:cNvPr>
          <p:cNvSpPr/>
          <p:nvPr/>
        </p:nvSpPr>
        <p:spPr>
          <a:xfrm>
            <a:off x="7490688" y="1643830"/>
            <a:ext cx="4627419" cy="355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 err="1">
                <a:solidFill>
                  <a:schemeClr val="tx1"/>
                </a:solidFill>
              </a:rPr>
              <a:t>SDR_Xxxx</a:t>
            </a:r>
            <a:r>
              <a:rPr kumimoji="1" lang="ja-JP" altLang="en-US" sz="1600" dirty="0">
                <a:solidFill>
                  <a:schemeClr val="tx1"/>
                </a:solidFill>
              </a:rPr>
              <a:t>に変換するための情報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E758355-EEC0-EB1E-ADC0-B371B071D5E2}"/>
              </a:ext>
            </a:extLst>
          </p:cNvPr>
          <p:cNvSpPr/>
          <p:nvPr/>
        </p:nvSpPr>
        <p:spPr>
          <a:xfrm>
            <a:off x="7490688" y="2438279"/>
            <a:ext cx="4627418" cy="2954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CSV</a:t>
            </a:r>
            <a:r>
              <a:rPr lang="ja-JP" altLang="en-US" sz="1600" dirty="0">
                <a:solidFill>
                  <a:schemeClr val="tx1"/>
                </a:solidFill>
              </a:rPr>
              <a:t>ファイル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90CE3C0-7C23-8341-5B4B-3A8015B59049}"/>
              </a:ext>
            </a:extLst>
          </p:cNvPr>
          <p:cNvSpPr/>
          <p:nvPr/>
        </p:nvSpPr>
        <p:spPr>
          <a:xfrm>
            <a:off x="7490685" y="2733721"/>
            <a:ext cx="4627419" cy="355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 err="1">
                <a:solidFill>
                  <a:schemeClr val="tx1"/>
                </a:solidFill>
              </a:rPr>
              <a:t>SDR_Xxxx</a:t>
            </a:r>
            <a:r>
              <a:rPr kumimoji="1" lang="ja-JP" altLang="en-US" sz="1600" dirty="0">
                <a:solidFill>
                  <a:schemeClr val="tx1"/>
                </a:solidFill>
              </a:rPr>
              <a:t>に変換するための情報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271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79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潔 野中</dc:creator>
  <cp:lastModifiedBy>潔 野中</cp:lastModifiedBy>
  <cp:revision>7</cp:revision>
  <dcterms:created xsi:type="dcterms:W3CDTF">2025-02-09T08:10:31Z</dcterms:created>
  <dcterms:modified xsi:type="dcterms:W3CDTF">2025-02-09T08:16:33Z</dcterms:modified>
</cp:coreProperties>
</file>