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B7366-9DFC-0FEB-B130-924D6608F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D4C7CB-87FA-E6FA-ECCE-C975B26FF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35621-5A5E-81A6-66F0-5296DD5B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587F50-395B-0311-F544-CE1DD6A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7CC25-6D3E-5E89-50DF-038CE75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6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BB1D5-1288-8F3F-49D5-052E5A83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15472E-2C80-668C-7FED-EBAC87B20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C0141B-B262-6FEC-6B16-B6B0C2DF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53A1A5-19D0-1CEA-A7D9-51C4E52C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E6529-ECC0-8D1E-5E00-F170894A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5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FD9B33-C5F7-B3BC-6B67-D303A61DC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9B78EC-28CD-DC8C-D0DF-E2EB223CE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5E553-9539-C111-7A2D-E7165B3F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5BE046-FECD-4196-6D4C-BA07240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F2EFCA-D320-70F2-722F-83D8A11A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0596D-A842-B24E-1FA6-18DA516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97C94-3A22-5D6C-F093-8D5CB23D7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E11DB0-42AC-D16F-C793-719CBE99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FB6167-1B7E-F192-05A8-AC0248F0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E98AD-1C32-4706-07A2-C560FA93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4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DF6AF-533D-153E-B817-0EE51DE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C93B5-4336-3406-40BD-932ED4A1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20FBB4-A1DA-AD5D-B27B-CDE31B18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DB033-9D5F-EF49-3921-FCE475C9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26954-39F5-26F8-E965-8C415B23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F4319-1BD1-B797-C5B2-2529F240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6102F4-4DDF-5029-7FD9-D26853815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1D32D-1523-84D1-9C37-4B11CE1B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638685-A3E1-890A-CA3E-0B0AF293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30AF77-D229-8344-67C2-C0CE8826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446B83-B755-561D-558D-F1CC3996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07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9B50E-2BD2-2BED-0B26-4D87F47B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8D1EF-75FE-2A52-C554-F622CECA6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73C89-A29C-93B7-C8A0-63A60EC0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6EF12F-5273-FEF8-A47C-56234C89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590B64-077C-A104-579F-04A967666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C641BF-7C50-30DB-54E3-520A865B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C703825-EC3D-9ADC-DDAB-F839ADFB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BEB019-C0CF-CBAA-B8CA-E237D1F1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52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7428B-5B50-B248-8F1F-853FF23F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01C7EA-2CD8-0F03-6AA5-9E65B3FA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4BDBEE-85B5-825F-E88F-645A09BE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FF6BB7-5353-E079-3936-E540DD32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5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728A7F-3762-53A3-33CB-B338B2B3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361C1C-647C-A245-211F-B781E955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C6D75-EB2A-7C42-FDC5-01C0EF03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4BC0B-2269-2B9E-A908-9B6A408E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D4567A-45D4-735D-7AAE-5A1B5F5E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F02A01-CC3A-B64D-9FC8-10E3CA90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033163-0766-0447-FD26-F9D6D92D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A7DC8-5FAD-B42C-BCA3-425D6A81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E600B-4E22-98ED-75E7-76A09579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7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DD7DA-E17F-1DE5-CEA2-AECE14EB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AE18DF-8DD6-EAA6-2E70-DC897B86B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A787C6-AEDD-BB14-59E5-B99CB9C2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0AF863-25D0-53E5-9FBA-A5C960CB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09656-4E1D-209A-867C-CB1F8AE8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FAB072-E321-F40C-9637-8D52465C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27BFD0-C5CF-0DAD-35BC-E6C49E49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CEE2E-6449-4615-2984-0E7D32D0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843CB1-1E55-1658-BF94-69C0EDDDD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760F-C730-4DFB-9A0E-8D3A7EBADFF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FEB55-C688-A978-727E-ADB24BE45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86CBD-F9C0-03D2-8115-AC1040141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DC3-F837-4D6D-A9D0-3DFB06994A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98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15DB3-00D9-2178-30DA-21ED93726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49D99B-E6B2-6EAC-2BDD-A5B20C17D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9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D209C43-69C1-EC09-783F-E170AAFABD46}"/>
              </a:ext>
            </a:extLst>
          </p:cNvPr>
          <p:cNvSpPr/>
          <p:nvPr/>
        </p:nvSpPr>
        <p:spPr>
          <a:xfrm>
            <a:off x="1856507" y="747060"/>
            <a:ext cx="853119" cy="975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ADADFC-6E6F-792D-C062-AF485DEC7F25}"/>
              </a:ext>
            </a:extLst>
          </p:cNvPr>
          <p:cNvSpPr/>
          <p:nvPr/>
        </p:nvSpPr>
        <p:spPr>
          <a:xfrm>
            <a:off x="1428022" y="3150261"/>
            <a:ext cx="1967345" cy="592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600" dirty="0" err="1"/>
              <a:t>HogeCatalog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F85653-4107-40A5-1CFB-56F04C7C46AF}"/>
              </a:ext>
            </a:extLst>
          </p:cNvPr>
          <p:cNvSpPr/>
          <p:nvPr/>
        </p:nvSpPr>
        <p:spPr>
          <a:xfrm>
            <a:off x="3653987" y="4601549"/>
            <a:ext cx="3112655" cy="314036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Xxx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HogeMaster</a:t>
            </a:r>
            <a:r>
              <a:rPr kumimoji="1" lang="ja-JP" altLang="en-US" sz="1400" dirty="0"/>
              <a:t>を元に作成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0EF3E73-1D9B-7EA1-65FA-D0E3EF3F286F}"/>
              </a:ext>
            </a:extLst>
          </p:cNvPr>
          <p:cNvSpPr/>
          <p:nvPr/>
        </p:nvSpPr>
        <p:spPr>
          <a:xfrm>
            <a:off x="2656457" y="3908836"/>
            <a:ext cx="1967337" cy="49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Hoges</a:t>
            </a:r>
            <a:endParaRPr kumimoji="1" lang="en-US" altLang="ja-JP" sz="1600" dirty="0"/>
          </a:p>
          <a:p>
            <a:pPr algn="ctr"/>
            <a:r>
              <a:rPr kumimoji="1" lang="en-US" altLang="ja-JP" sz="1100" dirty="0"/>
              <a:t>List&lt;</a:t>
            </a:r>
            <a:r>
              <a:rPr kumimoji="1" lang="en-US" altLang="ja-JP" sz="1100" dirty="0" err="1"/>
              <a:t>HogeMaster</a:t>
            </a:r>
            <a:r>
              <a:rPr kumimoji="1" lang="en-US" altLang="ja-JP" sz="1100" dirty="0"/>
              <a:t>&gt;</a:t>
            </a:r>
            <a:endParaRPr kumimoji="1" lang="ja-JP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B62DCD7-303A-BB1C-E7FE-5882AF747141}"/>
              </a:ext>
            </a:extLst>
          </p:cNvPr>
          <p:cNvSpPr/>
          <p:nvPr/>
        </p:nvSpPr>
        <p:spPr>
          <a:xfrm>
            <a:off x="3653987" y="4952532"/>
            <a:ext cx="3112655" cy="314036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Yyy</a:t>
            </a:r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HogeMaster</a:t>
            </a:r>
            <a:r>
              <a:rPr kumimoji="1" lang="ja-JP" altLang="en-US" sz="1400" dirty="0"/>
              <a:t>を元に作成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7926F7-3B42-DFA2-894E-3152D34CB9F6}"/>
              </a:ext>
            </a:extLst>
          </p:cNvPr>
          <p:cNvSpPr/>
          <p:nvPr/>
        </p:nvSpPr>
        <p:spPr>
          <a:xfrm>
            <a:off x="3653987" y="5303515"/>
            <a:ext cx="3112655" cy="314036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Zzz(</a:t>
            </a:r>
            <a:r>
              <a:rPr kumimoji="1" lang="en-US" altLang="ja-JP" sz="1400" dirty="0" err="1"/>
              <a:t>HogeMaster</a:t>
            </a:r>
            <a:r>
              <a:rPr kumimoji="1" lang="ja-JP" altLang="en-US" sz="1400" dirty="0"/>
              <a:t>を元に作成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9A49CF7-F30F-4C08-ED07-F5FADE4EB032}"/>
              </a:ext>
            </a:extLst>
          </p:cNvPr>
          <p:cNvCxnSpPr>
            <a:cxnSpLocks/>
          </p:cNvCxnSpPr>
          <p:nvPr/>
        </p:nvCxnSpPr>
        <p:spPr>
          <a:xfrm>
            <a:off x="2402459" y="3742565"/>
            <a:ext cx="0" cy="2235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B2BF22B-C183-93F7-DC40-8FEF529AD95D}"/>
              </a:ext>
            </a:extLst>
          </p:cNvPr>
          <p:cNvCxnSpPr>
            <a:cxnSpLocks/>
          </p:cNvCxnSpPr>
          <p:nvPr/>
        </p:nvCxnSpPr>
        <p:spPr>
          <a:xfrm>
            <a:off x="2411693" y="4158202"/>
            <a:ext cx="24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86060B3-1B14-2B0A-AE36-8CDA361937F5}"/>
              </a:ext>
            </a:extLst>
          </p:cNvPr>
          <p:cNvCxnSpPr>
            <a:cxnSpLocks/>
          </p:cNvCxnSpPr>
          <p:nvPr/>
        </p:nvCxnSpPr>
        <p:spPr>
          <a:xfrm>
            <a:off x="3390750" y="4407584"/>
            <a:ext cx="0" cy="1052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08D2-314A-8FA4-649C-984640CECBCF}"/>
              </a:ext>
            </a:extLst>
          </p:cNvPr>
          <p:cNvCxnSpPr>
            <a:cxnSpLocks/>
          </p:cNvCxnSpPr>
          <p:nvPr/>
        </p:nvCxnSpPr>
        <p:spPr>
          <a:xfrm>
            <a:off x="3390750" y="4758567"/>
            <a:ext cx="24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C3AFB16-F420-B423-4068-CF10CB47DE88}"/>
              </a:ext>
            </a:extLst>
          </p:cNvPr>
          <p:cNvCxnSpPr>
            <a:cxnSpLocks/>
          </p:cNvCxnSpPr>
          <p:nvPr/>
        </p:nvCxnSpPr>
        <p:spPr>
          <a:xfrm>
            <a:off x="3390750" y="5100315"/>
            <a:ext cx="24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59C67F-75DF-B969-9EE4-3DFCAD3F8977}"/>
              </a:ext>
            </a:extLst>
          </p:cNvPr>
          <p:cNvCxnSpPr>
            <a:cxnSpLocks/>
          </p:cNvCxnSpPr>
          <p:nvPr/>
        </p:nvCxnSpPr>
        <p:spPr>
          <a:xfrm>
            <a:off x="3406915" y="5460533"/>
            <a:ext cx="244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160D4EA-C3B8-B7C0-1E9E-7A28EA80AA77}"/>
              </a:ext>
            </a:extLst>
          </p:cNvPr>
          <p:cNvSpPr/>
          <p:nvPr/>
        </p:nvSpPr>
        <p:spPr>
          <a:xfrm>
            <a:off x="1856507" y="747060"/>
            <a:ext cx="853119" cy="221673"/>
          </a:xfrm>
          <a:prstGeom prst="rect">
            <a:avLst/>
          </a:prstGeom>
          <a:noFill/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7F8E4D-0E12-249A-A178-AEFF3F6A75C5}"/>
              </a:ext>
            </a:extLst>
          </p:cNvPr>
          <p:cNvSpPr txBox="1"/>
          <p:nvPr/>
        </p:nvSpPr>
        <p:spPr>
          <a:xfrm>
            <a:off x="2735765" y="701045"/>
            <a:ext cx="5787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=</a:t>
            </a:r>
            <a:r>
              <a:rPr kumimoji="1" lang="en-US" altLang="ja-JP" sz="1400" dirty="0" err="1"/>
              <a:t>GameObject</a:t>
            </a:r>
            <a:r>
              <a:rPr lang="ja-JP" altLang="en-US" sz="1400" dirty="0"/>
              <a:t>にアタッチされたスクリプト（灰色は</a:t>
            </a:r>
            <a:r>
              <a:rPr lang="en-US" altLang="ja-JP" sz="1400" dirty="0" err="1"/>
              <a:t>GameObject</a:t>
            </a:r>
            <a:r>
              <a:rPr lang="ja-JP" altLang="en-US" sz="1400" dirty="0"/>
              <a:t>名）</a:t>
            </a:r>
            <a:endParaRPr kumimoji="1" lang="en-US" altLang="ja-JP" sz="1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E88F546-149B-3661-610D-BB130CFC0404}"/>
              </a:ext>
            </a:extLst>
          </p:cNvPr>
          <p:cNvSpPr/>
          <p:nvPr/>
        </p:nvSpPr>
        <p:spPr>
          <a:xfrm>
            <a:off x="1856507" y="1089710"/>
            <a:ext cx="775855" cy="2216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5FD0B5-3668-223A-D130-B0C68249C54B}"/>
              </a:ext>
            </a:extLst>
          </p:cNvPr>
          <p:cNvSpPr txBox="1"/>
          <p:nvPr/>
        </p:nvSpPr>
        <p:spPr>
          <a:xfrm>
            <a:off x="2632362" y="104369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メンバ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39595C-52C0-5CC3-D0AA-9DEF36FDC4AD}"/>
              </a:ext>
            </a:extLst>
          </p:cNvPr>
          <p:cNvSpPr txBox="1"/>
          <p:nvPr/>
        </p:nvSpPr>
        <p:spPr>
          <a:xfrm>
            <a:off x="4684082" y="104369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関数</a:t>
            </a:r>
            <a:endParaRPr kumimoji="1"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BC372F9-D341-6AEE-AD9A-CF06BF31F5F5}"/>
              </a:ext>
            </a:extLst>
          </p:cNvPr>
          <p:cNvSpPr/>
          <p:nvPr/>
        </p:nvSpPr>
        <p:spPr>
          <a:xfrm>
            <a:off x="1856507" y="1460078"/>
            <a:ext cx="646545" cy="221673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5110E2E-5D9B-3476-BBC1-3DF00BFF4832}"/>
              </a:ext>
            </a:extLst>
          </p:cNvPr>
          <p:cNvSpPr txBox="1"/>
          <p:nvPr/>
        </p:nvSpPr>
        <p:spPr>
          <a:xfrm>
            <a:off x="2571418" y="1423285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en-US" altLang="ja-JP" sz="1400" dirty="0" err="1"/>
              <a:t>ScriptableObject</a:t>
            </a:r>
            <a:endParaRPr kumimoji="1" lang="ja-JP" altLang="en-US" sz="1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84338BE-74BD-04CF-C61E-68C85AAFEAB1}"/>
              </a:ext>
            </a:extLst>
          </p:cNvPr>
          <p:cNvSpPr/>
          <p:nvPr/>
        </p:nvSpPr>
        <p:spPr>
          <a:xfrm>
            <a:off x="1570182" y="557715"/>
            <a:ext cx="7269017" cy="2256965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る 31">
            <a:extLst>
              <a:ext uri="{FF2B5EF4-FFF2-40B4-BE49-F238E27FC236}">
                <a16:creationId xmlns:a16="http://schemas.microsoft.com/office/drawing/2014/main" id="{1AEBE0E3-CC92-882F-38E9-DB0AF6A9D969}"/>
              </a:ext>
            </a:extLst>
          </p:cNvPr>
          <p:cNvSpPr/>
          <p:nvPr/>
        </p:nvSpPr>
        <p:spPr>
          <a:xfrm>
            <a:off x="4575371" y="1486315"/>
            <a:ext cx="775855" cy="2216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E4AFB6C-1709-207F-CF73-2A417B172203}"/>
              </a:ext>
            </a:extLst>
          </p:cNvPr>
          <p:cNvSpPr txBox="1"/>
          <p:nvPr/>
        </p:nvSpPr>
        <p:spPr>
          <a:xfrm>
            <a:off x="5390920" y="1443262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ファイル</a:t>
            </a:r>
            <a:endParaRPr kumimoji="1" lang="ja-JP" altLang="en-US" sz="1400" dirty="0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6E1EE684-81D9-6657-5BAB-230F430DCA3B}"/>
              </a:ext>
            </a:extLst>
          </p:cNvPr>
          <p:cNvSpPr/>
          <p:nvPr/>
        </p:nvSpPr>
        <p:spPr>
          <a:xfrm>
            <a:off x="3777230" y="1089709"/>
            <a:ext cx="906852" cy="22167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D70A48-E831-98CB-E88E-6F04662BB515}"/>
              </a:ext>
            </a:extLst>
          </p:cNvPr>
          <p:cNvSpPr/>
          <p:nvPr/>
        </p:nvSpPr>
        <p:spPr>
          <a:xfrm>
            <a:off x="1856507" y="1848006"/>
            <a:ext cx="646545" cy="221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539434D-B30C-3BF2-38C6-2771AAAB8D9C}"/>
              </a:ext>
            </a:extLst>
          </p:cNvPr>
          <p:cNvSpPr txBox="1"/>
          <p:nvPr/>
        </p:nvSpPr>
        <p:spPr>
          <a:xfrm>
            <a:off x="2589373" y="1809721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上記以外のスクリプト</a:t>
            </a:r>
            <a:endParaRPr kumimoji="1" lang="ja-JP" altLang="en-US" sz="14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F4751ED-5B78-A5B9-27DD-D396157C23AF}"/>
              </a:ext>
            </a:extLst>
          </p:cNvPr>
          <p:cNvCxnSpPr>
            <a:cxnSpLocks/>
          </p:cNvCxnSpPr>
          <p:nvPr/>
        </p:nvCxnSpPr>
        <p:spPr>
          <a:xfrm>
            <a:off x="1856507" y="2314740"/>
            <a:ext cx="6465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F78CB8-F7AB-F5D3-725F-A0FA5147587B}"/>
              </a:ext>
            </a:extLst>
          </p:cNvPr>
          <p:cNvSpPr txBox="1"/>
          <p:nvPr/>
        </p:nvSpPr>
        <p:spPr>
          <a:xfrm>
            <a:off x="2589373" y="2169938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メンバ・関数として保持</a:t>
            </a:r>
            <a:r>
              <a:rPr lang="en-US" altLang="ja-JP" sz="1400" dirty="0"/>
              <a:t>/</a:t>
            </a:r>
            <a:r>
              <a:rPr lang="ja-JP" altLang="en-US" sz="1400" dirty="0"/>
              <a:t>リスト等の中身</a:t>
            </a:r>
            <a:endParaRPr kumimoji="1" lang="ja-JP" altLang="en-US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E7341C0-C11D-B5B0-DBBE-2A28280DF218}"/>
              </a:ext>
            </a:extLst>
          </p:cNvPr>
          <p:cNvCxnSpPr>
            <a:cxnSpLocks/>
          </p:cNvCxnSpPr>
          <p:nvPr/>
        </p:nvCxnSpPr>
        <p:spPr>
          <a:xfrm>
            <a:off x="1856507" y="2643973"/>
            <a:ext cx="646545" cy="0"/>
          </a:xfrm>
          <a:prstGeom prst="line">
            <a:avLst/>
          </a:prstGeom>
          <a:ln w="34925" cmpd="dbl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DD942A-CF7B-6723-2C2B-22BF30BC9CE9}"/>
              </a:ext>
            </a:extLst>
          </p:cNvPr>
          <p:cNvSpPr txBox="1"/>
          <p:nvPr/>
        </p:nvSpPr>
        <p:spPr>
          <a:xfrm>
            <a:off x="2589373" y="2490084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=</a:t>
            </a:r>
            <a:r>
              <a:rPr kumimoji="1" lang="ja-JP" altLang="en-US" sz="1400" dirty="0"/>
              <a:t>参照を静的に保持</a:t>
            </a:r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8E92B3F4-CEA9-0F2A-1604-7B755F369481}"/>
              </a:ext>
            </a:extLst>
          </p:cNvPr>
          <p:cNvSpPr/>
          <p:nvPr/>
        </p:nvSpPr>
        <p:spPr>
          <a:xfrm>
            <a:off x="2656457" y="5866928"/>
            <a:ext cx="1477815" cy="31403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Build</a:t>
            </a:r>
            <a:endParaRPr kumimoji="1" lang="ja-JP" altLang="en-US" sz="1600" dirty="0"/>
          </a:p>
        </p:txBody>
      </p:sp>
      <p:sp>
        <p:nvSpPr>
          <p:cNvPr id="9" name="四角形: 1 つの角を切り取る 8">
            <a:extLst>
              <a:ext uri="{FF2B5EF4-FFF2-40B4-BE49-F238E27FC236}">
                <a16:creationId xmlns:a16="http://schemas.microsoft.com/office/drawing/2014/main" id="{B2AD0157-D7BE-75C8-8F72-D15BD8006E75}"/>
              </a:ext>
            </a:extLst>
          </p:cNvPr>
          <p:cNvSpPr/>
          <p:nvPr/>
        </p:nvSpPr>
        <p:spPr>
          <a:xfrm>
            <a:off x="6222099" y="5768290"/>
            <a:ext cx="2063734" cy="52753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CSV</a:t>
            </a:r>
            <a:r>
              <a:rPr kumimoji="1" lang="ja-JP" altLang="en-US" sz="1600" dirty="0"/>
              <a:t>ファイル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（プロジェクト外）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84FAC10-72A4-9288-06C9-D4C55DC77005}"/>
              </a:ext>
            </a:extLst>
          </p:cNvPr>
          <p:cNvCxnSpPr>
            <a:cxnSpLocks/>
          </p:cNvCxnSpPr>
          <p:nvPr/>
        </p:nvCxnSpPr>
        <p:spPr>
          <a:xfrm>
            <a:off x="2411693" y="5994114"/>
            <a:ext cx="28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7A58BCC-A6D9-F1ED-B4C7-54BAF4FC5DB2}"/>
              </a:ext>
            </a:extLst>
          </p:cNvPr>
          <p:cNvCxnSpPr>
            <a:cxnSpLocks/>
          </p:cNvCxnSpPr>
          <p:nvPr/>
        </p:nvCxnSpPr>
        <p:spPr>
          <a:xfrm>
            <a:off x="4152743" y="6032058"/>
            <a:ext cx="20160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F567A0-CC00-126C-55F7-E019F893A60C}"/>
              </a:ext>
            </a:extLst>
          </p:cNvPr>
          <p:cNvSpPr txBox="1"/>
          <p:nvPr/>
        </p:nvSpPr>
        <p:spPr>
          <a:xfrm>
            <a:off x="4235877" y="603205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パスを指定して</a:t>
            </a:r>
            <a:r>
              <a:rPr lang="ja-JP" altLang="en-US" sz="1400" dirty="0"/>
              <a:t>参照</a:t>
            </a:r>
            <a:endParaRPr kumimoji="1" lang="ja-JP" altLang="en-US" sz="14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0A06FAD-D876-68B5-2DDA-9DB28D4C1A29}"/>
              </a:ext>
            </a:extLst>
          </p:cNvPr>
          <p:cNvCxnSpPr>
            <a:cxnSpLocks/>
          </p:cNvCxnSpPr>
          <p:nvPr/>
        </p:nvCxnSpPr>
        <p:spPr>
          <a:xfrm flipV="1">
            <a:off x="7349107" y="4758567"/>
            <a:ext cx="0" cy="100972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8B5F9CF-E5B1-4E8C-C08C-33D18EEDBDF3}"/>
              </a:ext>
            </a:extLst>
          </p:cNvPr>
          <p:cNvCxnSpPr>
            <a:cxnSpLocks/>
          </p:cNvCxnSpPr>
          <p:nvPr/>
        </p:nvCxnSpPr>
        <p:spPr>
          <a:xfrm flipH="1">
            <a:off x="6861783" y="4758567"/>
            <a:ext cx="4873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4317094-C003-CECD-F355-82C84407B391}"/>
              </a:ext>
            </a:extLst>
          </p:cNvPr>
          <p:cNvCxnSpPr>
            <a:cxnSpLocks/>
          </p:cNvCxnSpPr>
          <p:nvPr/>
        </p:nvCxnSpPr>
        <p:spPr>
          <a:xfrm flipH="1">
            <a:off x="6861783" y="5126963"/>
            <a:ext cx="4873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B1401EC-5AD4-20F6-D66A-348188C91B40}"/>
              </a:ext>
            </a:extLst>
          </p:cNvPr>
          <p:cNvCxnSpPr>
            <a:cxnSpLocks/>
          </p:cNvCxnSpPr>
          <p:nvPr/>
        </p:nvCxnSpPr>
        <p:spPr>
          <a:xfrm flipH="1">
            <a:off x="6861783" y="5460533"/>
            <a:ext cx="48732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60B349F-309A-0B16-7E27-11151AE6995C}"/>
              </a:ext>
            </a:extLst>
          </p:cNvPr>
          <p:cNvSpPr txBox="1"/>
          <p:nvPr/>
        </p:nvSpPr>
        <p:spPr>
          <a:xfrm>
            <a:off x="7393258" y="5001819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1</a:t>
            </a:r>
            <a:r>
              <a:rPr kumimoji="1" lang="ja-JP" altLang="en-US" sz="1400" dirty="0"/>
              <a:t>行を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データとして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作成・更新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6F0C59E-117E-8C55-C8A3-72B8C0289DFC}"/>
              </a:ext>
            </a:extLst>
          </p:cNvPr>
          <p:cNvSpPr/>
          <p:nvPr/>
        </p:nvSpPr>
        <p:spPr>
          <a:xfrm>
            <a:off x="1428022" y="3172308"/>
            <a:ext cx="1962728" cy="27783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bg1"/>
                </a:solidFill>
              </a:rPr>
              <a:t>HogeCatalog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CEA837-475A-94A3-17EC-1A5B80998394}"/>
              </a:ext>
            </a:extLst>
          </p:cNvPr>
          <p:cNvSpPr txBox="1"/>
          <p:nvPr/>
        </p:nvSpPr>
        <p:spPr>
          <a:xfrm>
            <a:off x="3003175" y="6290279"/>
            <a:ext cx="42659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/>
              <a:t>（パスは</a:t>
            </a:r>
            <a:r>
              <a:rPr kumimoji="1" lang="en-US" altLang="ja-JP" sz="1050" dirty="0" err="1"/>
              <a:t>HogeCatalog</a:t>
            </a:r>
            <a:r>
              <a:rPr kumimoji="1" lang="ja-JP" altLang="en-US" sz="1050" dirty="0"/>
              <a:t>は持たず、</a:t>
            </a:r>
            <a:r>
              <a:rPr kumimoji="1" lang="en-US" altLang="ja-JP" sz="1050" dirty="0"/>
              <a:t>Build</a:t>
            </a:r>
            <a:r>
              <a:rPr kumimoji="1" lang="ja-JP" altLang="en-US" sz="1050" dirty="0"/>
              <a:t>関数の引数として受け取る）</a:t>
            </a:r>
          </a:p>
        </p:txBody>
      </p:sp>
    </p:spTree>
    <p:extLst>
      <p:ext uri="{BB962C8B-B14F-4D97-AF65-F5344CB8AC3E}">
        <p14:creationId xmlns:p14="http://schemas.microsoft.com/office/powerpoint/2010/main" val="72119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F3640-1DEC-4BF4-CF39-87981054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C78A153-4B06-BC2F-E951-92201EF699EB}"/>
              </a:ext>
            </a:extLst>
          </p:cNvPr>
          <p:cNvSpPr/>
          <p:nvPr/>
        </p:nvSpPr>
        <p:spPr>
          <a:xfrm>
            <a:off x="1831225" y="434482"/>
            <a:ext cx="646545" cy="221673"/>
          </a:xfrm>
          <a:prstGeom prst="rect">
            <a:avLst/>
          </a:prstGeom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9E3590-6009-5F4D-FA01-52FFBFA96B35}"/>
              </a:ext>
            </a:extLst>
          </p:cNvPr>
          <p:cNvSpPr txBox="1"/>
          <p:nvPr/>
        </p:nvSpPr>
        <p:spPr>
          <a:xfrm>
            <a:off x="2546136" y="388467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=</a:t>
            </a:r>
            <a:r>
              <a:rPr kumimoji="1" lang="en-US" altLang="ja-JP" sz="1400" dirty="0" err="1"/>
              <a:t>GameObject</a:t>
            </a:r>
            <a:endParaRPr kumimoji="1" lang="ja-JP" altLang="en-US" sz="1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579ECF0-E56E-7077-0E37-C08AD919A965}"/>
              </a:ext>
            </a:extLst>
          </p:cNvPr>
          <p:cNvSpPr/>
          <p:nvPr/>
        </p:nvSpPr>
        <p:spPr>
          <a:xfrm>
            <a:off x="4260389" y="434482"/>
            <a:ext cx="775855" cy="2216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1FD32A-0500-CCDA-75C8-6919FD3B93A3}"/>
              </a:ext>
            </a:extLst>
          </p:cNvPr>
          <p:cNvSpPr txBox="1"/>
          <p:nvPr/>
        </p:nvSpPr>
        <p:spPr>
          <a:xfrm>
            <a:off x="5036244" y="38846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メンバ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1871C97-67A8-7557-09E0-DE4B4A82F2B0}"/>
              </a:ext>
            </a:extLst>
          </p:cNvPr>
          <p:cNvSpPr txBox="1"/>
          <p:nvPr/>
        </p:nvSpPr>
        <p:spPr>
          <a:xfrm>
            <a:off x="7087964" y="38846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関数</a:t>
            </a:r>
            <a:endParaRPr kumimoji="1"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4911FE6-E824-4CBE-3F2E-C1993A294264}"/>
              </a:ext>
            </a:extLst>
          </p:cNvPr>
          <p:cNvSpPr/>
          <p:nvPr/>
        </p:nvSpPr>
        <p:spPr>
          <a:xfrm>
            <a:off x="1831225" y="794700"/>
            <a:ext cx="646545" cy="221673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7D66F8C-C87C-A0C0-0C01-6B37A91D5CE9}"/>
              </a:ext>
            </a:extLst>
          </p:cNvPr>
          <p:cNvSpPr txBox="1"/>
          <p:nvPr/>
        </p:nvSpPr>
        <p:spPr>
          <a:xfrm>
            <a:off x="2546136" y="75790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en-US" altLang="ja-JP" sz="1400" dirty="0" err="1"/>
              <a:t>ScriptableObject</a:t>
            </a:r>
            <a:endParaRPr kumimoji="1" lang="ja-JP" altLang="en-US" sz="1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35D887F-85E1-FDF8-928D-571F82C42581}"/>
              </a:ext>
            </a:extLst>
          </p:cNvPr>
          <p:cNvSpPr/>
          <p:nvPr/>
        </p:nvSpPr>
        <p:spPr>
          <a:xfrm>
            <a:off x="1544900" y="245137"/>
            <a:ext cx="7269017" cy="1902985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る 31">
            <a:extLst>
              <a:ext uri="{FF2B5EF4-FFF2-40B4-BE49-F238E27FC236}">
                <a16:creationId xmlns:a16="http://schemas.microsoft.com/office/drawing/2014/main" id="{3CC7EA6D-D752-E9DB-8E5E-AF8AB34032F3}"/>
              </a:ext>
            </a:extLst>
          </p:cNvPr>
          <p:cNvSpPr/>
          <p:nvPr/>
        </p:nvSpPr>
        <p:spPr>
          <a:xfrm>
            <a:off x="4550089" y="820937"/>
            <a:ext cx="775855" cy="2216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0718E9-3EFF-1E65-A7B2-96D153496537}"/>
              </a:ext>
            </a:extLst>
          </p:cNvPr>
          <p:cNvSpPr txBox="1"/>
          <p:nvPr/>
        </p:nvSpPr>
        <p:spPr>
          <a:xfrm>
            <a:off x="5365638" y="77788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ファイル</a:t>
            </a:r>
            <a:endParaRPr kumimoji="1" lang="ja-JP" altLang="en-US" sz="1400" dirty="0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29958BDB-BEF8-AB80-C1E0-EA32A19E4F7D}"/>
              </a:ext>
            </a:extLst>
          </p:cNvPr>
          <p:cNvSpPr/>
          <p:nvPr/>
        </p:nvSpPr>
        <p:spPr>
          <a:xfrm>
            <a:off x="6181112" y="434481"/>
            <a:ext cx="906852" cy="22167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0FF7718-8DB7-BFDA-9624-BDD9CFE4336A}"/>
              </a:ext>
            </a:extLst>
          </p:cNvPr>
          <p:cNvSpPr/>
          <p:nvPr/>
        </p:nvSpPr>
        <p:spPr>
          <a:xfrm>
            <a:off x="1831225" y="1182628"/>
            <a:ext cx="646545" cy="221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42CC9E2-74A4-0052-DA09-98C0D59B7020}"/>
              </a:ext>
            </a:extLst>
          </p:cNvPr>
          <p:cNvSpPr txBox="1"/>
          <p:nvPr/>
        </p:nvSpPr>
        <p:spPr>
          <a:xfrm>
            <a:off x="2564091" y="1144343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上記以外のスクリプト</a:t>
            </a:r>
            <a:endParaRPr kumimoji="1" lang="ja-JP" altLang="en-US" sz="14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04FC03E-4C18-A77D-3005-CBC8267C7CC3}"/>
              </a:ext>
            </a:extLst>
          </p:cNvPr>
          <p:cNvCxnSpPr>
            <a:cxnSpLocks/>
          </p:cNvCxnSpPr>
          <p:nvPr/>
        </p:nvCxnSpPr>
        <p:spPr>
          <a:xfrm>
            <a:off x="1831225" y="1621654"/>
            <a:ext cx="6465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0262F76-1748-933E-64D2-A52E93722A19}"/>
              </a:ext>
            </a:extLst>
          </p:cNvPr>
          <p:cNvSpPr txBox="1"/>
          <p:nvPr/>
        </p:nvSpPr>
        <p:spPr>
          <a:xfrm>
            <a:off x="2564091" y="1476852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メンバ・関数として保持</a:t>
            </a:r>
            <a:r>
              <a:rPr lang="en-US" altLang="ja-JP" sz="1400" dirty="0"/>
              <a:t>/</a:t>
            </a:r>
            <a:r>
              <a:rPr lang="ja-JP" altLang="en-US" sz="1400" dirty="0"/>
              <a:t>リスト等の中身</a:t>
            </a:r>
            <a:endParaRPr kumimoji="1" lang="ja-JP" altLang="en-US" sz="1400" dirty="0"/>
          </a:p>
        </p:txBody>
      </p:sp>
      <p:sp>
        <p:nvSpPr>
          <p:cNvPr id="2" name="スクロール: 横 1">
            <a:extLst>
              <a:ext uri="{FF2B5EF4-FFF2-40B4-BE49-F238E27FC236}">
                <a16:creationId xmlns:a16="http://schemas.microsoft.com/office/drawing/2014/main" id="{356AABFD-7562-9D26-CFCC-2A320AB86019}"/>
              </a:ext>
            </a:extLst>
          </p:cNvPr>
          <p:cNvSpPr/>
          <p:nvPr/>
        </p:nvSpPr>
        <p:spPr>
          <a:xfrm>
            <a:off x="1544900" y="2265572"/>
            <a:ext cx="2577517" cy="395185"/>
          </a:xfrm>
          <a:prstGeom prst="horizontalScroll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CatalogBuildScene</a:t>
            </a:r>
            <a:endParaRPr kumimoji="1" lang="ja-JP" altLang="en-US" sz="16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CE4E8A6-A47B-CD2C-2F85-95D2518E8234}"/>
              </a:ext>
            </a:extLst>
          </p:cNvPr>
          <p:cNvCxnSpPr>
            <a:cxnSpLocks/>
          </p:cNvCxnSpPr>
          <p:nvPr/>
        </p:nvCxnSpPr>
        <p:spPr>
          <a:xfrm>
            <a:off x="3044883" y="3431183"/>
            <a:ext cx="0" cy="1530244"/>
          </a:xfrm>
          <a:prstGeom prst="line">
            <a:avLst/>
          </a:prstGeom>
          <a:ln w="412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78BD13B-0F06-CA70-08A4-CA37B9BE8701}"/>
              </a:ext>
            </a:extLst>
          </p:cNvPr>
          <p:cNvCxnSpPr>
            <a:cxnSpLocks/>
          </p:cNvCxnSpPr>
          <p:nvPr/>
        </p:nvCxnSpPr>
        <p:spPr>
          <a:xfrm>
            <a:off x="3044883" y="3856119"/>
            <a:ext cx="392546" cy="0"/>
          </a:xfrm>
          <a:prstGeom prst="line">
            <a:avLst/>
          </a:prstGeom>
          <a:ln w="41275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FB74B7F-B83E-8B2F-25A5-1C8629DC4E5B}"/>
              </a:ext>
            </a:extLst>
          </p:cNvPr>
          <p:cNvCxnSpPr>
            <a:cxnSpLocks/>
          </p:cNvCxnSpPr>
          <p:nvPr/>
        </p:nvCxnSpPr>
        <p:spPr>
          <a:xfrm>
            <a:off x="3044883" y="4961427"/>
            <a:ext cx="392546" cy="0"/>
          </a:xfrm>
          <a:prstGeom prst="line">
            <a:avLst/>
          </a:prstGeom>
          <a:ln w="41275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53A1581-AC5F-91F9-BFD6-EC235CDEF46B}"/>
              </a:ext>
            </a:extLst>
          </p:cNvPr>
          <p:cNvSpPr/>
          <p:nvPr/>
        </p:nvSpPr>
        <p:spPr>
          <a:xfrm>
            <a:off x="3428193" y="3667778"/>
            <a:ext cx="1689814" cy="5087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400" dirty="0" err="1"/>
              <a:t>HogeCatalog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121AA48-EBB4-7809-641A-86643CA33290}"/>
              </a:ext>
            </a:extLst>
          </p:cNvPr>
          <p:cNvSpPr/>
          <p:nvPr/>
        </p:nvSpPr>
        <p:spPr>
          <a:xfrm>
            <a:off x="3428193" y="3686715"/>
            <a:ext cx="1685848" cy="23863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</a:rPr>
              <a:t>HogeCatalog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2814828-7BAF-8C13-4B30-A2E7083AD395}"/>
              </a:ext>
            </a:extLst>
          </p:cNvPr>
          <p:cNvCxnSpPr>
            <a:cxnSpLocks/>
          </p:cNvCxnSpPr>
          <p:nvPr/>
        </p:nvCxnSpPr>
        <p:spPr>
          <a:xfrm>
            <a:off x="2555354" y="3447472"/>
            <a:ext cx="0" cy="3152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4F4F812-08EF-BF35-E047-2F0B1BB68F65}"/>
              </a:ext>
            </a:extLst>
          </p:cNvPr>
          <p:cNvSpPr/>
          <p:nvPr/>
        </p:nvSpPr>
        <p:spPr>
          <a:xfrm>
            <a:off x="3419567" y="4817234"/>
            <a:ext cx="1689814" cy="5087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400" dirty="0" err="1"/>
              <a:t>FugaCatalog</a:t>
            </a:r>
            <a:endParaRPr kumimoji="1" lang="ja-JP" altLang="en-US" sz="14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6FBE69E-D3E8-15C3-B3B9-AC52C9EC8FCD}"/>
              </a:ext>
            </a:extLst>
          </p:cNvPr>
          <p:cNvSpPr/>
          <p:nvPr/>
        </p:nvSpPr>
        <p:spPr>
          <a:xfrm>
            <a:off x="3419567" y="4836171"/>
            <a:ext cx="1685848" cy="23863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</a:rPr>
              <a:t>FugaCatalog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2" name="平行四辺形 61">
            <a:extLst>
              <a:ext uri="{FF2B5EF4-FFF2-40B4-BE49-F238E27FC236}">
                <a16:creationId xmlns:a16="http://schemas.microsoft.com/office/drawing/2014/main" id="{44B79136-A032-32EE-AA40-2A5879D76245}"/>
              </a:ext>
            </a:extLst>
          </p:cNvPr>
          <p:cNvSpPr/>
          <p:nvPr/>
        </p:nvSpPr>
        <p:spPr>
          <a:xfrm>
            <a:off x="2966140" y="5584536"/>
            <a:ext cx="1156277" cy="28264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Build</a:t>
            </a:r>
            <a:endParaRPr kumimoji="1" lang="ja-JP" altLang="en-US" sz="14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88E8CF2-E95A-70B2-13E8-EDDE71817D9C}"/>
              </a:ext>
            </a:extLst>
          </p:cNvPr>
          <p:cNvCxnSpPr>
            <a:cxnSpLocks/>
          </p:cNvCxnSpPr>
          <p:nvPr/>
        </p:nvCxnSpPr>
        <p:spPr>
          <a:xfrm flipH="1" flipV="1">
            <a:off x="2555354" y="5733436"/>
            <a:ext cx="438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A0CB7F86-9CBA-31B7-D43D-7E186460F7E7}"/>
              </a:ext>
            </a:extLst>
          </p:cNvPr>
          <p:cNvSpPr/>
          <p:nvPr/>
        </p:nvSpPr>
        <p:spPr>
          <a:xfrm>
            <a:off x="5845436" y="3780830"/>
            <a:ext cx="1156277" cy="28264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Build</a:t>
            </a:r>
            <a:endParaRPr kumimoji="1" lang="ja-JP" altLang="en-US" sz="1400" dirty="0"/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5B66BA64-BD57-CB41-9949-A012A73AADA5}"/>
              </a:ext>
            </a:extLst>
          </p:cNvPr>
          <p:cNvSpPr/>
          <p:nvPr/>
        </p:nvSpPr>
        <p:spPr>
          <a:xfrm>
            <a:off x="5845437" y="4270196"/>
            <a:ext cx="1156276" cy="2826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Hoges</a:t>
            </a:r>
            <a:endParaRPr kumimoji="1" lang="ja-JP" altLang="en-US" sz="1050" dirty="0"/>
          </a:p>
        </p:txBody>
      </p:sp>
      <p:sp>
        <p:nvSpPr>
          <p:cNvPr id="73" name="平行四辺形 72">
            <a:extLst>
              <a:ext uri="{FF2B5EF4-FFF2-40B4-BE49-F238E27FC236}">
                <a16:creationId xmlns:a16="http://schemas.microsoft.com/office/drawing/2014/main" id="{7531A99E-5592-F62F-5854-781CF2FC765C}"/>
              </a:ext>
            </a:extLst>
          </p:cNvPr>
          <p:cNvSpPr/>
          <p:nvPr/>
        </p:nvSpPr>
        <p:spPr>
          <a:xfrm>
            <a:off x="5845436" y="4961427"/>
            <a:ext cx="1156277" cy="28264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Build</a:t>
            </a:r>
            <a:endParaRPr kumimoji="1" lang="ja-JP" altLang="en-US" sz="1400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8299BAC7-D78E-9EC9-957E-A9D74C658F84}"/>
              </a:ext>
            </a:extLst>
          </p:cNvPr>
          <p:cNvSpPr/>
          <p:nvPr/>
        </p:nvSpPr>
        <p:spPr>
          <a:xfrm>
            <a:off x="5845437" y="5450793"/>
            <a:ext cx="1156276" cy="2826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Fugas</a:t>
            </a:r>
            <a:endParaRPr kumimoji="1" lang="ja-JP" altLang="en-US" sz="105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C845BCE-F5EE-DDE9-7F78-3154013415EA}"/>
              </a:ext>
            </a:extLst>
          </p:cNvPr>
          <p:cNvCxnSpPr>
            <a:cxnSpLocks/>
          </p:cNvCxnSpPr>
          <p:nvPr/>
        </p:nvCxnSpPr>
        <p:spPr>
          <a:xfrm flipH="1">
            <a:off x="5131978" y="3912916"/>
            <a:ext cx="7487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47BA58E-B430-5BC2-7BB7-F7353AE0A1C2}"/>
              </a:ext>
            </a:extLst>
          </p:cNvPr>
          <p:cNvCxnSpPr>
            <a:cxnSpLocks/>
          </p:cNvCxnSpPr>
          <p:nvPr/>
        </p:nvCxnSpPr>
        <p:spPr>
          <a:xfrm flipH="1">
            <a:off x="5457606" y="4402282"/>
            <a:ext cx="387831" cy="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53198B5-4575-7142-8CE4-EF754D11FD7C}"/>
              </a:ext>
            </a:extLst>
          </p:cNvPr>
          <p:cNvCxnSpPr>
            <a:cxnSpLocks/>
          </p:cNvCxnSpPr>
          <p:nvPr/>
        </p:nvCxnSpPr>
        <p:spPr>
          <a:xfrm flipH="1" flipV="1">
            <a:off x="5457606" y="3912916"/>
            <a:ext cx="0" cy="489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B9ED7518-03B5-D82D-6CF9-061BB0EBD907}"/>
              </a:ext>
            </a:extLst>
          </p:cNvPr>
          <p:cNvCxnSpPr>
            <a:cxnSpLocks/>
          </p:cNvCxnSpPr>
          <p:nvPr/>
        </p:nvCxnSpPr>
        <p:spPr>
          <a:xfrm flipH="1">
            <a:off x="5130843" y="5095171"/>
            <a:ext cx="7487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DEF224C-962D-6532-CDE8-7FB100053A9E}"/>
              </a:ext>
            </a:extLst>
          </p:cNvPr>
          <p:cNvCxnSpPr>
            <a:cxnSpLocks/>
          </p:cNvCxnSpPr>
          <p:nvPr/>
        </p:nvCxnSpPr>
        <p:spPr>
          <a:xfrm flipH="1">
            <a:off x="5456471" y="5584537"/>
            <a:ext cx="387831" cy="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176C699-0DE9-A0BB-4AC7-E0B9E346B8C1}"/>
              </a:ext>
            </a:extLst>
          </p:cNvPr>
          <p:cNvCxnSpPr>
            <a:cxnSpLocks/>
          </p:cNvCxnSpPr>
          <p:nvPr/>
        </p:nvCxnSpPr>
        <p:spPr>
          <a:xfrm flipH="1" flipV="1">
            <a:off x="5456471" y="5095171"/>
            <a:ext cx="0" cy="489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E8B11D7-49E1-03E4-A4D3-72F69305463E}"/>
              </a:ext>
            </a:extLst>
          </p:cNvPr>
          <p:cNvCxnSpPr>
            <a:cxnSpLocks/>
          </p:cNvCxnSpPr>
          <p:nvPr/>
        </p:nvCxnSpPr>
        <p:spPr>
          <a:xfrm flipH="1" flipV="1">
            <a:off x="2574973" y="6599529"/>
            <a:ext cx="438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4942844E-C9ED-D3B6-8F7B-E6EF57080422}"/>
              </a:ext>
            </a:extLst>
          </p:cNvPr>
          <p:cNvSpPr/>
          <p:nvPr/>
        </p:nvSpPr>
        <p:spPr>
          <a:xfrm>
            <a:off x="2993849" y="6458208"/>
            <a:ext cx="2357376" cy="2826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各</a:t>
            </a:r>
            <a:r>
              <a:rPr kumimoji="1" lang="en-US" altLang="ja-JP" sz="1400" dirty="0"/>
              <a:t>csv</a:t>
            </a:r>
            <a:r>
              <a:rPr kumimoji="1" lang="ja-JP" altLang="en-US" sz="1400" dirty="0"/>
              <a:t>ファイルのパス</a:t>
            </a: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28B33318-8A6B-7DBE-D610-9FC6A454A83B}"/>
              </a:ext>
            </a:extLst>
          </p:cNvPr>
          <p:cNvCxnSpPr>
            <a:cxnSpLocks/>
          </p:cNvCxnSpPr>
          <p:nvPr/>
        </p:nvCxnSpPr>
        <p:spPr>
          <a:xfrm>
            <a:off x="4052701" y="5746503"/>
            <a:ext cx="15630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F39E35F-6B99-42B9-AE84-AE82AE11A8E6}"/>
              </a:ext>
            </a:extLst>
          </p:cNvPr>
          <p:cNvCxnSpPr>
            <a:cxnSpLocks/>
          </p:cNvCxnSpPr>
          <p:nvPr/>
        </p:nvCxnSpPr>
        <p:spPr>
          <a:xfrm>
            <a:off x="5642071" y="4488014"/>
            <a:ext cx="0" cy="1245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B32A382-D2C2-9E3D-6D83-ADC540B6B6C8}"/>
              </a:ext>
            </a:extLst>
          </p:cNvPr>
          <p:cNvCxnSpPr>
            <a:cxnSpLocks/>
          </p:cNvCxnSpPr>
          <p:nvPr/>
        </p:nvCxnSpPr>
        <p:spPr>
          <a:xfrm>
            <a:off x="5642071" y="5661032"/>
            <a:ext cx="202231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D090D31-2B14-3F53-B12B-F11EA8266345}"/>
              </a:ext>
            </a:extLst>
          </p:cNvPr>
          <p:cNvCxnSpPr>
            <a:cxnSpLocks/>
          </p:cNvCxnSpPr>
          <p:nvPr/>
        </p:nvCxnSpPr>
        <p:spPr>
          <a:xfrm>
            <a:off x="5642071" y="4488014"/>
            <a:ext cx="202231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7EACC0F-7A85-9695-0A6B-46AD3B6A9A88}"/>
              </a:ext>
            </a:extLst>
          </p:cNvPr>
          <p:cNvSpPr txBox="1"/>
          <p:nvPr/>
        </p:nvSpPr>
        <p:spPr>
          <a:xfrm>
            <a:off x="4133323" y="5806346"/>
            <a:ext cx="2813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各</a:t>
            </a:r>
            <a:r>
              <a:rPr kumimoji="1" lang="en-US" altLang="ja-JP" sz="1200" dirty="0"/>
              <a:t>Catalog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Build</a:t>
            </a:r>
            <a:r>
              <a:rPr kumimoji="1" lang="ja-JP" altLang="en-US" sz="1200" dirty="0"/>
              <a:t>を実行。</a:t>
            </a:r>
            <a:br>
              <a:rPr kumimoji="1" lang="en-US" altLang="ja-JP" sz="1200" dirty="0"/>
            </a:br>
            <a:r>
              <a:rPr kumimoji="1" lang="ja-JP" altLang="en-US" sz="1200" dirty="0"/>
              <a:t>その際、各</a:t>
            </a:r>
            <a:r>
              <a:rPr kumimoji="1" lang="en-US" altLang="ja-JP" sz="1200" dirty="0"/>
              <a:t>csv</a:t>
            </a:r>
            <a:r>
              <a:rPr kumimoji="1" lang="ja-JP" altLang="en-US" sz="1200" dirty="0"/>
              <a:t>ファイルのパスを渡す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DBD04A4-7355-0452-597C-188734B40DC3}"/>
              </a:ext>
            </a:extLst>
          </p:cNvPr>
          <p:cNvSpPr/>
          <p:nvPr/>
        </p:nvSpPr>
        <p:spPr>
          <a:xfrm>
            <a:off x="1856507" y="2827617"/>
            <a:ext cx="1967345" cy="592304"/>
          </a:xfrm>
          <a:prstGeom prst="rect">
            <a:avLst/>
          </a:prstGeom>
          <a:solidFill>
            <a:schemeClr val="bg1"/>
          </a:solidFill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600" dirty="0" err="1"/>
              <a:t>HogeCatalog</a:t>
            </a:r>
            <a:endParaRPr kumimoji="1" lang="ja-JP" altLang="en-US" sz="16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A935B4E-6642-39DE-618A-8A1ABD1C8EE3}"/>
              </a:ext>
            </a:extLst>
          </p:cNvPr>
          <p:cNvSpPr/>
          <p:nvPr/>
        </p:nvSpPr>
        <p:spPr>
          <a:xfrm>
            <a:off x="1856507" y="2849664"/>
            <a:ext cx="1962728" cy="27783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bg1"/>
                </a:solidFill>
              </a:rPr>
              <a:t>HogeCatalog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25805450-B4FE-CF1F-B548-E17C4FF02FB7}"/>
              </a:ext>
            </a:extLst>
          </p:cNvPr>
          <p:cNvCxnSpPr>
            <a:cxnSpLocks/>
          </p:cNvCxnSpPr>
          <p:nvPr/>
        </p:nvCxnSpPr>
        <p:spPr>
          <a:xfrm>
            <a:off x="1842107" y="1960697"/>
            <a:ext cx="646545" cy="0"/>
          </a:xfrm>
          <a:prstGeom prst="line">
            <a:avLst/>
          </a:prstGeom>
          <a:ln w="34925" cmpd="dbl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1BD26B55-C23E-0FA2-B2D0-77D163F0E514}"/>
              </a:ext>
            </a:extLst>
          </p:cNvPr>
          <p:cNvSpPr txBox="1"/>
          <p:nvPr/>
        </p:nvSpPr>
        <p:spPr>
          <a:xfrm>
            <a:off x="2574973" y="1806808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=</a:t>
            </a:r>
            <a:r>
              <a:rPr kumimoji="1" lang="ja-JP" altLang="en-US" sz="1400" dirty="0"/>
              <a:t>参照を静的に保持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DF27BD5-0CC9-534E-2836-36F63FA22854}"/>
              </a:ext>
            </a:extLst>
          </p:cNvPr>
          <p:cNvSpPr txBox="1"/>
          <p:nvPr/>
        </p:nvSpPr>
        <p:spPr>
          <a:xfrm>
            <a:off x="7001713" y="6458208"/>
            <a:ext cx="486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Prefab</a:t>
            </a:r>
            <a:r>
              <a:rPr kumimoji="1" lang="ja-JP" altLang="en-US" sz="1400" dirty="0"/>
              <a:t>は実体として存在していなくても編集できるのか？</a:t>
            </a:r>
          </a:p>
        </p:txBody>
      </p:sp>
    </p:spTree>
    <p:extLst>
      <p:ext uri="{BB962C8B-B14F-4D97-AF65-F5344CB8AC3E}">
        <p14:creationId xmlns:p14="http://schemas.microsoft.com/office/powerpoint/2010/main" val="319706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711FC-972E-2CB0-67E4-00AFF0473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C81B8DB-28E2-A3B2-EF43-E8DD0B1DAD87}"/>
              </a:ext>
            </a:extLst>
          </p:cNvPr>
          <p:cNvSpPr/>
          <p:nvPr/>
        </p:nvSpPr>
        <p:spPr>
          <a:xfrm>
            <a:off x="1831225" y="434482"/>
            <a:ext cx="646545" cy="221673"/>
          </a:xfrm>
          <a:prstGeom prst="rect">
            <a:avLst/>
          </a:prstGeom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53FAEF-9E9B-8C7E-9653-56CA9B37DFBC}"/>
              </a:ext>
            </a:extLst>
          </p:cNvPr>
          <p:cNvSpPr txBox="1"/>
          <p:nvPr/>
        </p:nvSpPr>
        <p:spPr>
          <a:xfrm>
            <a:off x="2546136" y="388467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=</a:t>
            </a:r>
            <a:r>
              <a:rPr kumimoji="1" lang="en-US" altLang="ja-JP" sz="1400" dirty="0" err="1"/>
              <a:t>GameObject</a:t>
            </a:r>
            <a:endParaRPr kumimoji="1" lang="ja-JP" altLang="en-US" sz="1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CF0FBD3-B3A3-6BB8-EC0D-FF744478172B}"/>
              </a:ext>
            </a:extLst>
          </p:cNvPr>
          <p:cNvSpPr/>
          <p:nvPr/>
        </p:nvSpPr>
        <p:spPr>
          <a:xfrm>
            <a:off x="4260389" y="434482"/>
            <a:ext cx="775855" cy="2216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57FE4B2-FEE8-BA13-7022-2CA0F195C82A}"/>
              </a:ext>
            </a:extLst>
          </p:cNvPr>
          <p:cNvSpPr txBox="1"/>
          <p:nvPr/>
        </p:nvSpPr>
        <p:spPr>
          <a:xfrm>
            <a:off x="5036244" y="38846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メンバ</a:t>
            </a:r>
            <a:endParaRPr kumimoji="1"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3292FE-14B1-853F-876F-A52EDD48B40A}"/>
              </a:ext>
            </a:extLst>
          </p:cNvPr>
          <p:cNvSpPr txBox="1"/>
          <p:nvPr/>
        </p:nvSpPr>
        <p:spPr>
          <a:xfrm>
            <a:off x="7087964" y="38846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関数</a:t>
            </a:r>
            <a:endParaRPr kumimoji="1"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75CC94-5E52-E8E7-FE59-2905DE1FE9EB}"/>
              </a:ext>
            </a:extLst>
          </p:cNvPr>
          <p:cNvSpPr/>
          <p:nvPr/>
        </p:nvSpPr>
        <p:spPr>
          <a:xfrm>
            <a:off x="1831225" y="794700"/>
            <a:ext cx="646545" cy="221673"/>
          </a:xfrm>
          <a:prstGeom prst="rect">
            <a:avLst/>
          </a:prstGeom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E23349C-1043-AFB5-EF01-5DB0EFA436F1}"/>
              </a:ext>
            </a:extLst>
          </p:cNvPr>
          <p:cNvSpPr txBox="1"/>
          <p:nvPr/>
        </p:nvSpPr>
        <p:spPr>
          <a:xfrm>
            <a:off x="2546136" y="757907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en-US" altLang="ja-JP" sz="1400" dirty="0" err="1"/>
              <a:t>ScriptableObject</a:t>
            </a:r>
            <a:endParaRPr kumimoji="1" lang="ja-JP" altLang="en-US" sz="1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5B83CE9-55F1-C00A-3664-184C74F17E79}"/>
              </a:ext>
            </a:extLst>
          </p:cNvPr>
          <p:cNvSpPr/>
          <p:nvPr/>
        </p:nvSpPr>
        <p:spPr>
          <a:xfrm>
            <a:off x="1544900" y="245137"/>
            <a:ext cx="7269017" cy="1902985"/>
          </a:xfrm>
          <a:prstGeom prst="rect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る 31">
            <a:extLst>
              <a:ext uri="{FF2B5EF4-FFF2-40B4-BE49-F238E27FC236}">
                <a16:creationId xmlns:a16="http://schemas.microsoft.com/office/drawing/2014/main" id="{E735652E-087B-7269-E698-D39F4AD45BDE}"/>
              </a:ext>
            </a:extLst>
          </p:cNvPr>
          <p:cNvSpPr/>
          <p:nvPr/>
        </p:nvSpPr>
        <p:spPr>
          <a:xfrm>
            <a:off x="4550089" y="820937"/>
            <a:ext cx="775855" cy="22167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BCD122E-7680-1C7D-7DA0-531DC38ACC39}"/>
              </a:ext>
            </a:extLst>
          </p:cNvPr>
          <p:cNvSpPr txBox="1"/>
          <p:nvPr/>
        </p:nvSpPr>
        <p:spPr>
          <a:xfrm>
            <a:off x="5365638" y="77788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ファイル</a:t>
            </a:r>
            <a:endParaRPr kumimoji="1" lang="ja-JP" altLang="en-US" sz="1400" dirty="0"/>
          </a:p>
        </p:txBody>
      </p: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8FA0F74D-ADAD-8977-5F87-68AC3E983CC0}"/>
              </a:ext>
            </a:extLst>
          </p:cNvPr>
          <p:cNvSpPr/>
          <p:nvPr/>
        </p:nvSpPr>
        <p:spPr>
          <a:xfrm>
            <a:off x="6181112" y="434481"/>
            <a:ext cx="906852" cy="22167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B85D2ED-E970-2F27-2FF2-C8865FB1A80B}"/>
              </a:ext>
            </a:extLst>
          </p:cNvPr>
          <p:cNvSpPr/>
          <p:nvPr/>
        </p:nvSpPr>
        <p:spPr>
          <a:xfrm>
            <a:off x="1831225" y="1182628"/>
            <a:ext cx="646545" cy="221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2C9F0D-E8E7-C8E2-6CE5-F4B6C7A8ECC7}"/>
              </a:ext>
            </a:extLst>
          </p:cNvPr>
          <p:cNvSpPr txBox="1"/>
          <p:nvPr/>
        </p:nvSpPr>
        <p:spPr>
          <a:xfrm>
            <a:off x="2564091" y="1144343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上記以外のスクリプト</a:t>
            </a:r>
            <a:endParaRPr kumimoji="1" lang="ja-JP" altLang="en-US" sz="14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4BFE840-FEFA-DD5F-BD44-3B305B799710}"/>
              </a:ext>
            </a:extLst>
          </p:cNvPr>
          <p:cNvCxnSpPr>
            <a:cxnSpLocks/>
          </p:cNvCxnSpPr>
          <p:nvPr/>
        </p:nvCxnSpPr>
        <p:spPr>
          <a:xfrm>
            <a:off x="1831225" y="1621654"/>
            <a:ext cx="6465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1EDFA29-BF89-50C8-4309-86CA74C5A4DC}"/>
              </a:ext>
            </a:extLst>
          </p:cNvPr>
          <p:cNvSpPr txBox="1"/>
          <p:nvPr/>
        </p:nvSpPr>
        <p:spPr>
          <a:xfrm>
            <a:off x="2564091" y="1476852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=</a:t>
            </a:r>
            <a:r>
              <a:rPr lang="ja-JP" altLang="en-US" sz="1400" dirty="0"/>
              <a:t>メンバ・関数として保持</a:t>
            </a:r>
            <a:r>
              <a:rPr lang="en-US" altLang="ja-JP" sz="1400" dirty="0"/>
              <a:t>/</a:t>
            </a:r>
            <a:r>
              <a:rPr lang="ja-JP" altLang="en-US" sz="1400" dirty="0"/>
              <a:t>リスト等の中身</a:t>
            </a:r>
            <a:endParaRPr kumimoji="1" lang="ja-JP" altLang="en-US" sz="1400" dirty="0"/>
          </a:p>
        </p:txBody>
      </p:sp>
      <p:sp>
        <p:nvSpPr>
          <p:cNvPr id="2" name="スクロール: 横 1">
            <a:extLst>
              <a:ext uri="{FF2B5EF4-FFF2-40B4-BE49-F238E27FC236}">
                <a16:creationId xmlns:a16="http://schemas.microsoft.com/office/drawing/2014/main" id="{445402AA-A902-C895-E763-890B36352B4F}"/>
              </a:ext>
            </a:extLst>
          </p:cNvPr>
          <p:cNvSpPr/>
          <p:nvPr/>
        </p:nvSpPr>
        <p:spPr>
          <a:xfrm>
            <a:off x="1544900" y="2265572"/>
            <a:ext cx="2577517" cy="395185"/>
          </a:xfrm>
          <a:prstGeom prst="horizontalScroll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PrefabEditScene</a:t>
            </a:r>
            <a:endParaRPr kumimoji="1" lang="ja-JP" altLang="en-US" sz="16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BE8032-86F1-AA9A-68F4-11D01D445B7E}"/>
              </a:ext>
            </a:extLst>
          </p:cNvPr>
          <p:cNvCxnSpPr>
            <a:cxnSpLocks/>
          </p:cNvCxnSpPr>
          <p:nvPr/>
        </p:nvCxnSpPr>
        <p:spPr>
          <a:xfrm>
            <a:off x="6388124" y="3120832"/>
            <a:ext cx="0" cy="1058904"/>
          </a:xfrm>
          <a:prstGeom prst="line">
            <a:avLst/>
          </a:prstGeom>
          <a:ln w="41275" cmpd="thickThin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E9C0C22-F026-CACE-37D1-4E8139A14FC9}"/>
              </a:ext>
            </a:extLst>
          </p:cNvPr>
          <p:cNvCxnSpPr>
            <a:cxnSpLocks/>
          </p:cNvCxnSpPr>
          <p:nvPr/>
        </p:nvCxnSpPr>
        <p:spPr>
          <a:xfrm>
            <a:off x="6388124" y="3545768"/>
            <a:ext cx="392546" cy="0"/>
          </a:xfrm>
          <a:prstGeom prst="line">
            <a:avLst/>
          </a:prstGeom>
          <a:ln w="41275" cmpd="thickThin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964B138-2234-5B60-1214-D2E28B8CFB66}"/>
              </a:ext>
            </a:extLst>
          </p:cNvPr>
          <p:cNvCxnSpPr>
            <a:cxnSpLocks/>
          </p:cNvCxnSpPr>
          <p:nvPr/>
        </p:nvCxnSpPr>
        <p:spPr>
          <a:xfrm>
            <a:off x="6388124" y="4179736"/>
            <a:ext cx="392546" cy="0"/>
          </a:xfrm>
          <a:prstGeom prst="line">
            <a:avLst/>
          </a:prstGeom>
          <a:ln w="41275" cmpd="thickThin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BC43382-4208-A5A1-4539-C6EEEFD776D4}"/>
              </a:ext>
            </a:extLst>
          </p:cNvPr>
          <p:cNvSpPr/>
          <p:nvPr/>
        </p:nvSpPr>
        <p:spPr>
          <a:xfrm>
            <a:off x="6771434" y="3357427"/>
            <a:ext cx="1689814" cy="5087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400" dirty="0" err="1"/>
              <a:t>HogeCatalog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C2D8456-222C-6B0D-AE31-3D489F5A1B30}"/>
              </a:ext>
            </a:extLst>
          </p:cNvPr>
          <p:cNvSpPr/>
          <p:nvPr/>
        </p:nvSpPr>
        <p:spPr>
          <a:xfrm>
            <a:off x="6771434" y="3376364"/>
            <a:ext cx="1685848" cy="23863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</a:rPr>
              <a:t>HogeCatalog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1CB96EA-444C-E1C5-F958-785B8328D39E}"/>
              </a:ext>
            </a:extLst>
          </p:cNvPr>
          <p:cNvSpPr/>
          <p:nvPr/>
        </p:nvSpPr>
        <p:spPr>
          <a:xfrm>
            <a:off x="6762808" y="4035543"/>
            <a:ext cx="1689814" cy="5087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400" dirty="0" err="1"/>
              <a:t>FugaCatalog</a:t>
            </a:r>
            <a:endParaRPr kumimoji="1" lang="ja-JP" altLang="en-US" sz="14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9A99F13-4499-564C-F496-6330BD179125}"/>
              </a:ext>
            </a:extLst>
          </p:cNvPr>
          <p:cNvSpPr/>
          <p:nvPr/>
        </p:nvSpPr>
        <p:spPr>
          <a:xfrm>
            <a:off x="6762808" y="4054480"/>
            <a:ext cx="1685848" cy="23863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bg1"/>
                </a:solidFill>
              </a:rPr>
              <a:t>FugaCatalog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B97A325-FDF6-37F3-0838-017D8EFF9A71}"/>
              </a:ext>
            </a:extLst>
          </p:cNvPr>
          <p:cNvSpPr/>
          <p:nvPr/>
        </p:nvSpPr>
        <p:spPr>
          <a:xfrm>
            <a:off x="5199748" y="2517266"/>
            <a:ext cx="1967345" cy="592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600" dirty="0"/>
              <a:t>Catalogs</a:t>
            </a:r>
            <a:endParaRPr kumimoji="1" lang="ja-JP" altLang="en-US" sz="1600" dirty="0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54988CA3-B741-D811-8DC7-78D830B6C597}"/>
              </a:ext>
            </a:extLst>
          </p:cNvPr>
          <p:cNvSpPr/>
          <p:nvPr/>
        </p:nvSpPr>
        <p:spPr>
          <a:xfrm>
            <a:off x="5199748" y="2539313"/>
            <a:ext cx="1962728" cy="27783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Catalogs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7C02666-8094-0496-0F9F-258806606D4F}"/>
              </a:ext>
            </a:extLst>
          </p:cNvPr>
          <p:cNvSpPr txBox="1"/>
          <p:nvPr/>
        </p:nvSpPr>
        <p:spPr>
          <a:xfrm>
            <a:off x="2574973" y="1806808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=</a:t>
            </a:r>
            <a:r>
              <a:rPr kumimoji="1" lang="en-US" altLang="ja-JP" sz="1400" dirty="0" err="1"/>
              <a:t>GameObject</a:t>
            </a:r>
            <a:r>
              <a:rPr kumimoji="1" lang="ja-JP" altLang="en-US" sz="1400" dirty="0"/>
              <a:t>の親子関係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279A937-9CB8-43A7-7462-45C59730F60B}"/>
              </a:ext>
            </a:extLst>
          </p:cNvPr>
          <p:cNvCxnSpPr>
            <a:cxnSpLocks/>
          </p:cNvCxnSpPr>
          <p:nvPr/>
        </p:nvCxnSpPr>
        <p:spPr>
          <a:xfrm>
            <a:off x="1856507" y="1942478"/>
            <a:ext cx="621263" cy="0"/>
          </a:xfrm>
          <a:prstGeom prst="line">
            <a:avLst/>
          </a:prstGeom>
          <a:ln w="41275" cmpd="thickThin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5CF7AA1-D357-01EE-2DF5-FC906FCF31CD}"/>
              </a:ext>
            </a:extLst>
          </p:cNvPr>
          <p:cNvCxnSpPr>
            <a:cxnSpLocks/>
          </p:cNvCxnSpPr>
          <p:nvPr/>
        </p:nvCxnSpPr>
        <p:spPr>
          <a:xfrm flipV="1">
            <a:off x="5248581" y="3195003"/>
            <a:ext cx="192764" cy="26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F053EB-FF67-2AC2-432E-C759F7DBDF8B}"/>
              </a:ext>
            </a:extLst>
          </p:cNvPr>
          <p:cNvSpPr txBox="1"/>
          <p:nvPr/>
        </p:nvSpPr>
        <p:spPr>
          <a:xfrm>
            <a:off x="1431887" y="3468176"/>
            <a:ext cx="46849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これを</a:t>
            </a:r>
            <a:r>
              <a:rPr lang="en-US" altLang="ja-JP" sz="1400" dirty="0" err="1"/>
              <a:t>RuntimeInitializeOnLoadMethod</a:t>
            </a:r>
            <a:r>
              <a:rPr lang="ja-JP" altLang="en-US" sz="1400" dirty="0"/>
              <a:t>関数で</a:t>
            </a:r>
            <a:endParaRPr lang="en-US" altLang="ja-JP" sz="1400" dirty="0"/>
          </a:p>
          <a:p>
            <a:r>
              <a:rPr kumimoji="1" lang="ja-JP" altLang="en-US" sz="1400" dirty="0"/>
              <a:t>ゲーム起動時に生成し、</a:t>
            </a:r>
            <a:br>
              <a:rPr kumimoji="1" lang="en-US" altLang="ja-JP" sz="1400" dirty="0"/>
            </a:br>
            <a:r>
              <a:rPr lang="en-US" altLang="ja-JP" sz="1400" b="0" i="0" dirty="0" err="1">
                <a:solidFill>
                  <a:srgbClr val="24292E"/>
                </a:solidFill>
                <a:effectLst/>
                <a:latin typeface="-apple-system"/>
              </a:rPr>
              <a:t>DontDestroyOnLoad</a:t>
            </a:r>
            <a:r>
              <a:rPr lang="ja-JP" altLang="en-US" sz="1400" b="0" i="0" dirty="0">
                <a:solidFill>
                  <a:srgbClr val="24292E"/>
                </a:solidFill>
                <a:effectLst/>
                <a:latin typeface="-apple-system"/>
              </a:rPr>
              <a:t>によって</a:t>
            </a:r>
            <a:r>
              <a:rPr kumimoji="1" lang="ja-JP" altLang="en-US" sz="1400" dirty="0"/>
              <a:t>ゲーム終了まで存在させる</a:t>
            </a:r>
          </a:p>
        </p:txBody>
      </p:sp>
    </p:spTree>
    <p:extLst>
      <p:ext uri="{BB962C8B-B14F-4D97-AF65-F5344CB8AC3E}">
        <p14:creationId xmlns:p14="http://schemas.microsoft.com/office/powerpoint/2010/main" val="259694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249</Words>
  <Application>Microsoft Office PowerPoint</Application>
  <PresentationFormat>ワイド画面</PresentationFormat>
  <Paragraphs>62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-apple-system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潔 野中</dc:creator>
  <cp:lastModifiedBy>潔 野中</cp:lastModifiedBy>
  <cp:revision>9</cp:revision>
  <dcterms:created xsi:type="dcterms:W3CDTF">2025-03-01T01:38:04Z</dcterms:created>
  <dcterms:modified xsi:type="dcterms:W3CDTF">2025-03-01T09:37:56Z</dcterms:modified>
</cp:coreProperties>
</file>