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 id="261" r:id="rId4"/>
    <p:sldId id="262" r:id="rId5"/>
    <p:sldId id="263" r:id="rId6"/>
    <p:sldId id="272" r:id="rId7"/>
    <p:sldId id="274" r:id="rId8"/>
    <p:sldId id="275" r:id="rId9"/>
    <p:sldId id="267" r:id="rId10"/>
    <p:sldId id="266" r:id="rId11"/>
    <p:sldId id="276" r:id="rId12"/>
    <p:sldId id="277" r:id="rId13"/>
    <p:sldId id="264" r:id="rId14"/>
    <p:sldId id="278" r:id="rId15"/>
    <p:sldId id="279" r:id="rId16"/>
    <p:sldId id="268"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0019A3-FA6B-8AAC-0EC5-7B0FBA72D03D}" v="1025" dt="2025-02-21T18:45:02.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MITOPE AKANDE" userId="ead3d22e00562449" providerId="Windows Live" clId="Web-{410019A3-FA6B-8AAC-0EC5-7B0FBA72D03D}"/>
    <pc:docChg chg="addSld delSld modSld sldOrd">
      <pc:chgData name="TEMITOPE AKANDE" userId="ead3d22e00562449" providerId="Windows Live" clId="Web-{410019A3-FA6B-8AAC-0EC5-7B0FBA72D03D}" dt="2025-02-21T18:45:02.410" v="946" actId="1076"/>
      <pc:docMkLst>
        <pc:docMk/>
      </pc:docMkLst>
      <pc:sldChg chg="addSp delSp modSp del">
        <pc:chgData name="TEMITOPE AKANDE" userId="ead3d22e00562449" providerId="Windows Live" clId="Web-{410019A3-FA6B-8AAC-0EC5-7B0FBA72D03D}" dt="2025-02-21T16:09:56.808" v="96"/>
        <pc:sldMkLst>
          <pc:docMk/>
          <pc:sldMk cId="109857222" sldId="256"/>
        </pc:sldMkLst>
        <pc:spChg chg="del">
          <ac:chgData name="TEMITOPE AKANDE" userId="ead3d22e00562449" providerId="Windows Live" clId="Web-{410019A3-FA6B-8AAC-0EC5-7B0FBA72D03D}" dt="2025-02-21T15:55:33.599" v="1"/>
          <ac:spMkLst>
            <pc:docMk/>
            <pc:sldMk cId="109857222" sldId="256"/>
            <ac:spMk id="2" creationId="{00000000-0000-0000-0000-000000000000}"/>
          </ac:spMkLst>
        </pc:spChg>
        <pc:spChg chg="del">
          <ac:chgData name="TEMITOPE AKANDE" userId="ead3d22e00562449" providerId="Windows Live" clId="Web-{410019A3-FA6B-8AAC-0EC5-7B0FBA72D03D}" dt="2025-02-21T15:55:27.536" v="0"/>
          <ac:spMkLst>
            <pc:docMk/>
            <pc:sldMk cId="109857222" sldId="256"/>
            <ac:spMk id="3" creationId="{00000000-0000-0000-0000-000000000000}"/>
          </ac:spMkLst>
        </pc:spChg>
        <pc:spChg chg="add mod">
          <ac:chgData name="TEMITOPE AKANDE" userId="ead3d22e00562449" providerId="Windows Live" clId="Web-{410019A3-FA6B-8AAC-0EC5-7B0FBA72D03D}" dt="2025-02-21T16:07:59.100" v="76" actId="20577"/>
          <ac:spMkLst>
            <pc:docMk/>
            <pc:sldMk cId="109857222" sldId="256"/>
            <ac:spMk id="4" creationId="{5CE3CED5-A752-F212-976C-5AD4DD7E6951}"/>
          </ac:spMkLst>
        </pc:spChg>
      </pc:sldChg>
      <pc:sldChg chg="modSp new del">
        <pc:chgData name="TEMITOPE AKANDE" userId="ead3d22e00562449" providerId="Windows Live" clId="Web-{410019A3-FA6B-8AAC-0EC5-7B0FBA72D03D}" dt="2025-02-21T16:10:02.839" v="97"/>
        <pc:sldMkLst>
          <pc:docMk/>
          <pc:sldMk cId="791382847" sldId="257"/>
        </pc:sldMkLst>
        <pc:spChg chg="mod">
          <ac:chgData name="TEMITOPE AKANDE" userId="ead3d22e00562449" providerId="Windows Live" clId="Web-{410019A3-FA6B-8AAC-0EC5-7B0FBA72D03D}" dt="2025-02-21T16:09:02.665" v="86" actId="20577"/>
          <ac:spMkLst>
            <pc:docMk/>
            <pc:sldMk cId="791382847" sldId="257"/>
            <ac:spMk id="2" creationId="{37A4216C-449C-3100-C0CE-352C6BCCE979}"/>
          </ac:spMkLst>
        </pc:spChg>
        <pc:spChg chg="mod">
          <ac:chgData name="TEMITOPE AKANDE" userId="ead3d22e00562449" providerId="Windows Live" clId="Web-{410019A3-FA6B-8AAC-0EC5-7B0FBA72D03D}" dt="2025-02-21T16:08:23.273" v="81" actId="20577"/>
          <ac:spMkLst>
            <pc:docMk/>
            <pc:sldMk cId="791382847" sldId="257"/>
            <ac:spMk id="3" creationId="{8DBAE0AE-6B50-D7BB-F2F9-2F7D565A4823}"/>
          </ac:spMkLst>
        </pc:spChg>
      </pc:sldChg>
      <pc:sldChg chg="addSp delSp modSp new mod setBg">
        <pc:chgData name="TEMITOPE AKANDE" userId="ead3d22e00562449" providerId="Windows Live" clId="Web-{410019A3-FA6B-8AAC-0EC5-7B0FBA72D03D}" dt="2025-02-21T16:41:04.763" v="197" actId="1076"/>
        <pc:sldMkLst>
          <pc:docMk/>
          <pc:sldMk cId="2632269285" sldId="258"/>
        </pc:sldMkLst>
        <pc:spChg chg="mod">
          <ac:chgData name="TEMITOPE AKANDE" userId="ead3d22e00562449" providerId="Windows Live" clId="Web-{410019A3-FA6B-8AAC-0EC5-7B0FBA72D03D}" dt="2025-02-21T16:41:04.763" v="197" actId="1076"/>
          <ac:spMkLst>
            <pc:docMk/>
            <pc:sldMk cId="2632269285" sldId="258"/>
            <ac:spMk id="2" creationId="{14A861DD-7BBD-A1C9-7C3D-F07F47867723}"/>
          </ac:spMkLst>
        </pc:spChg>
        <pc:spChg chg="del mod">
          <ac:chgData name="TEMITOPE AKANDE" userId="ead3d22e00562449" providerId="Windows Live" clId="Web-{410019A3-FA6B-8AAC-0EC5-7B0FBA72D03D}" dt="2025-02-21T16:26:30.288" v="171"/>
          <ac:spMkLst>
            <pc:docMk/>
            <pc:sldMk cId="2632269285" sldId="258"/>
            <ac:spMk id="3" creationId="{1AFBCF67-ABAA-B6C7-F4D3-950906FAB4A8}"/>
          </ac:spMkLst>
        </pc:spChg>
        <pc:spChg chg="add del">
          <ac:chgData name="TEMITOPE AKANDE" userId="ead3d22e00562449" providerId="Windows Live" clId="Web-{410019A3-FA6B-8AAC-0EC5-7B0FBA72D03D}" dt="2025-02-21T16:26:30.288" v="171"/>
          <ac:spMkLst>
            <pc:docMk/>
            <pc:sldMk cId="2632269285" sldId="258"/>
            <ac:spMk id="8" creationId="{C05CBC3C-2E5A-4839-8B9B-2E5A6ADF0F58}"/>
          </ac:spMkLst>
        </pc:spChg>
        <pc:spChg chg="add del">
          <ac:chgData name="TEMITOPE AKANDE" userId="ead3d22e00562449" providerId="Windows Live" clId="Web-{410019A3-FA6B-8AAC-0EC5-7B0FBA72D03D}" dt="2025-02-21T16:26:30.288" v="171"/>
          <ac:spMkLst>
            <pc:docMk/>
            <pc:sldMk cId="2632269285" sldId="258"/>
            <ac:spMk id="10" creationId="{827FF362-FC97-4BF5-949B-D4ADFA26E457}"/>
          </ac:spMkLst>
        </pc:spChg>
        <pc:spChg chg="add">
          <ac:chgData name="TEMITOPE AKANDE" userId="ead3d22e00562449" providerId="Windows Live" clId="Web-{410019A3-FA6B-8AAC-0EC5-7B0FBA72D03D}" dt="2025-02-21T16:26:30.288" v="171"/>
          <ac:spMkLst>
            <pc:docMk/>
            <pc:sldMk cId="2632269285" sldId="258"/>
            <ac:spMk id="16" creationId="{BACC6370-2D7E-4714-9D71-7542949D7D5D}"/>
          </ac:spMkLst>
        </pc:spChg>
        <pc:spChg chg="add">
          <ac:chgData name="TEMITOPE AKANDE" userId="ead3d22e00562449" providerId="Windows Live" clId="Web-{410019A3-FA6B-8AAC-0EC5-7B0FBA72D03D}" dt="2025-02-21T16:26:30.288" v="171"/>
          <ac:spMkLst>
            <pc:docMk/>
            <pc:sldMk cId="2632269285" sldId="258"/>
            <ac:spMk id="18" creationId="{F68B3F68-107C-434F-AA38-110D5EA91B85}"/>
          </ac:spMkLst>
        </pc:spChg>
        <pc:spChg chg="add">
          <ac:chgData name="TEMITOPE AKANDE" userId="ead3d22e00562449" providerId="Windows Live" clId="Web-{410019A3-FA6B-8AAC-0EC5-7B0FBA72D03D}" dt="2025-02-21T16:26:30.288" v="171"/>
          <ac:spMkLst>
            <pc:docMk/>
            <pc:sldMk cId="2632269285" sldId="258"/>
            <ac:spMk id="20" creationId="{AAD0DBB9-1A4B-4391-81D4-CB19F9AB918A}"/>
          </ac:spMkLst>
        </pc:spChg>
        <pc:spChg chg="add">
          <ac:chgData name="TEMITOPE AKANDE" userId="ead3d22e00562449" providerId="Windows Live" clId="Web-{410019A3-FA6B-8AAC-0EC5-7B0FBA72D03D}" dt="2025-02-21T16:26:30.288" v="171"/>
          <ac:spMkLst>
            <pc:docMk/>
            <pc:sldMk cId="2632269285" sldId="258"/>
            <ac:spMk id="22" creationId="{063BBA22-50EA-4C4D-BE05-F1CE4E63AA56}"/>
          </ac:spMkLst>
        </pc:spChg>
        <pc:graphicFrameChg chg="add">
          <ac:chgData name="TEMITOPE AKANDE" userId="ead3d22e00562449" providerId="Windows Live" clId="Web-{410019A3-FA6B-8AAC-0EC5-7B0FBA72D03D}" dt="2025-02-21T16:26:30.288" v="171"/>
          <ac:graphicFrameMkLst>
            <pc:docMk/>
            <pc:sldMk cId="2632269285" sldId="258"/>
            <ac:graphicFrameMk id="12" creationId="{B3FACB4D-5517-A023-2D84-4040A15D9A35}"/>
          </ac:graphicFrameMkLst>
        </pc:graphicFrameChg>
      </pc:sldChg>
      <pc:sldChg chg="addSp delSp modSp new mod setBg">
        <pc:chgData name="TEMITOPE AKANDE" userId="ead3d22e00562449" providerId="Windows Live" clId="Web-{410019A3-FA6B-8AAC-0EC5-7B0FBA72D03D}" dt="2025-02-21T18:28:39.446" v="791" actId="20577"/>
        <pc:sldMkLst>
          <pc:docMk/>
          <pc:sldMk cId="2358268552" sldId="259"/>
        </pc:sldMkLst>
        <pc:spChg chg="mod">
          <ac:chgData name="TEMITOPE AKANDE" userId="ead3d22e00562449" providerId="Windows Live" clId="Web-{410019A3-FA6B-8AAC-0EC5-7B0FBA72D03D}" dt="2025-02-21T16:25:42.083" v="170"/>
          <ac:spMkLst>
            <pc:docMk/>
            <pc:sldMk cId="2358268552" sldId="259"/>
            <ac:spMk id="2" creationId="{696C7D7B-48C5-8457-A74B-582B4BE3881B}"/>
          </ac:spMkLst>
        </pc:spChg>
        <pc:spChg chg="mod">
          <ac:chgData name="TEMITOPE AKANDE" userId="ead3d22e00562449" providerId="Windows Live" clId="Web-{410019A3-FA6B-8AAC-0EC5-7B0FBA72D03D}" dt="2025-02-21T18:28:39.446" v="791" actId="20577"/>
          <ac:spMkLst>
            <pc:docMk/>
            <pc:sldMk cId="2358268552" sldId="259"/>
            <ac:spMk id="3" creationId="{8FE53204-2715-EBFC-B408-5B8338D88AE4}"/>
          </ac:spMkLst>
        </pc:spChg>
        <pc:spChg chg="add del">
          <ac:chgData name="TEMITOPE AKANDE" userId="ead3d22e00562449" providerId="Windows Live" clId="Web-{410019A3-FA6B-8AAC-0EC5-7B0FBA72D03D}" dt="2025-02-21T16:24:48.315" v="169"/>
          <ac:spMkLst>
            <pc:docMk/>
            <pc:sldMk cId="2358268552" sldId="259"/>
            <ac:spMk id="8" creationId="{CB299CAB-C506-454B-90FC-4065728297D3}"/>
          </ac:spMkLst>
        </pc:spChg>
        <pc:spChg chg="add del">
          <ac:chgData name="TEMITOPE AKANDE" userId="ead3d22e00562449" providerId="Windows Live" clId="Web-{410019A3-FA6B-8AAC-0EC5-7B0FBA72D03D}" dt="2025-02-21T16:24:48.315" v="169"/>
          <ac:spMkLst>
            <pc:docMk/>
            <pc:sldMk cId="2358268552" sldId="259"/>
            <ac:spMk id="10" creationId="{C8D99311-F254-40F1-8AB5-EE3E7B9B6872}"/>
          </ac:spMkLst>
        </pc:spChg>
        <pc:spChg chg="add del">
          <ac:chgData name="TEMITOPE AKANDE" userId="ead3d22e00562449" providerId="Windows Live" clId="Web-{410019A3-FA6B-8AAC-0EC5-7B0FBA72D03D}" dt="2025-02-21T16:24:48.315" v="169"/>
          <ac:spMkLst>
            <pc:docMk/>
            <pc:sldMk cId="2358268552" sldId="259"/>
            <ac:spMk id="12" creationId="{7D89E3CB-00ED-4691-9F0F-F23EA3564705}"/>
          </ac:spMkLst>
        </pc:spChg>
        <pc:spChg chg="add del">
          <ac:chgData name="TEMITOPE AKANDE" userId="ead3d22e00562449" providerId="Windows Live" clId="Web-{410019A3-FA6B-8AAC-0EC5-7B0FBA72D03D}" dt="2025-02-21T16:25:42.083" v="170"/>
          <ac:spMkLst>
            <pc:docMk/>
            <pc:sldMk cId="2358268552" sldId="259"/>
            <ac:spMk id="18" creationId="{C0763A76-9F1C-4FC5-82B7-DD475DA461B2}"/>
          </ac:spMkLst>
        </pc:spChg>
        <pc:spChg chg="add del">
          <ac:chgData name="TEMITOPE AKANDE" userId="ead3d22e00562449" providerId="Windows Live" clId="Web-{410019A3-FA6B-8AAC-0EC5-7B0FBA72D03D}" dt="2025-02-21T16:25:42.083" v="170"/>
          <ac:spMkLst>
            <pc:docMk/>
            <pc:sldMk cId="2358268552" sldId="259"/>
            <ac:spMk id="20" creationId="{E81BF4F6-F2CF-4984-9D14-D6966D92F99F}"/>
          </ac:spMkLst>
        </pc:spChg>
        <pc:spChg chg="add">
          <ac:chgData name="TEMITOPE AKANDE" userId="ead3d22e00562449" providerId="Windows Live" clId="Web-{410019A3-FA6B-8AAC-0EC5-7B0FBA72D03D}" dt="2025-02-21T16:25:42.083" v="170"/>
          <ac:spMkLst>
            <pc:docMk/>
            <pc:sldMk cId="2358268552" sldId="259"/>
            <ac:spMk id="25" creationId="{04812C46-200A-4DEB-A05E-3ED6C68C2387}"/>
          </ac:spMkLst>
        </pc:spChg>
        <pc:spChg chg="add">
          <ac:chgData name="TEMITOPE AKANDE" userId="ead3d22e00562449" providerId="Windows Live" clId="Web-{410019A3-FA6B-8AAC-0EC5-7B0FBA72D03D}" dt="2025-02-21T16:25:42.083" v="170"/>
          <ac:spMkLst>
            <pc:docMk/>
            <pc:sldMk cId="2358268552" sldId="259"/>
            <ac:spMk id="27" creationId="{D1EA859B-E555-4109-94F3-6700E046E008}"/>
          </ac:spMkLst>
        </pc:spChg>
        <pc:picChg chg="add mod ord">
          <ac:chgData name="TEMITOPE AKANDE" userId="ead3d22e00562449" providerId="Windows Live" clId="Web-{410019A3-FA6B-8AAC-0EC5-7B0FBA72D03D}" dt="2025-02-21T16:25:42.083" v="170"/>
          <ac:picMkLst>
            <pc:docMk/>
            <pc:sldMk cId="2358268552" sldId="259"/>
            <ac:picMk id="14" creationId="{9E08911F-622F-E5CB-F937-5D0F26381582}"/>
          </ac:picMkLst>
        </pc:picChg>
      </pc:sldChg>
      <pc:sldChg chg="new del">
        <pc:chgData name="TEMITOPE AKANDE" userId="ead3d22e00562449" providerId="Windows Live" clId="Web-{410019A3-FA6B-8AAC-0EC5-7B0FBA72D03D}" dt="2025-02-21T18:20:43.348" v="773"/>
        <pc:sldMkLst>
          <pc:docMk/>
          <pc:sldMk cId="2702607733" sldId="260"/>
        </pc:sldMkLst>
      </pc:sldChg>
      <pc:sldChg chg="addSp delSp modSp add replId">
        <pc:chgData name="TEMITOPE AKANDE" userId="ead3d22e00562449" providerId="Windows Live" clId="Web-{410019A3-FA6B-8AAC-0EC5-7B0FBA72D03D}" dt="2025-02-21T16:31:14.457" v="174"/>
        <pc:sldMkLst>
          <pc:docMk/>
          <pc:sldMk cId="2963092819" sldId="261"/>
        </pc:sldMkLst>
        <pc:spChg chg="mod">
          <ac:chgData name="TEMITOPE AKANDE" userId="ead3d22e00562449" providerId="Windows Live" clId="Web-{410019A3-FA6B-8AAC-0EC5-7B0FBA72D03D}" dt="2025-02-21T16:31:14.457" v="174"/>
          <ac:spMkLst>
            <pc:docMk/>
            <pc:sldMk cId="2963092819" sldId="261"/>
            <ac:spMk id="2" creationId="{12F2B98E-8F8F-0256-90E5-07280E69E036}"/>
          </ac:spMkLst>
        </pc:spChg>
        <pc:spChg chg="mod">
          <ac:chgData name="TEMITOPE AKANDE" userId="ead3d22e00562449" providerId="Windows Live" clId="Web-{410019A3-FA6B-8AAC-0EC5-7B0FBA72D03D}" dt="2025-02-21T16:31:14.457" v="174"/>
          <ac:spMkLst>
            <pc:docMk/>
            <pc:sldMk cId="2963092819" sldId="261"/>
            <ac:spMk id="3" creationId="{82DBE433-DADC-BCB9-9BCE-5DEDEC7B9AD5}"/>
          </ac:spMkLst>
        </pc:spChg>
        <pc:spChg chg="del">
          <ac:chgData name="TEMITOPE AKANDE" userId="ead3d22e00562449" providerId="Windows Live" clId="Web-{410019A3-FA6B-8AAC-0EC5-7B0FBA72D03D}" dt="2025-02-21T16:27:31.978" v="172"/>
          <ac:spMkLst>
            <pc:docMk/>
            <pc:sldMk cId="2963092819" sldId="261"/>
            <ac:spMk id="8" creationId="{76F71EB1-FB0E-DBDD-9A36-D38BB8D6F204}"/>
          </ac:spMkLst>
        </pc:spChg>
        <pc:spChg chg="del">
          <ac:chgData name="TEMITOPE AKANDE" userId="ead3d22e00562449" providerId="Windows Live" clId="Web-{410019A3-FA6B-8AAC-0EC5-7B0FBA72D03D}" dt="2025-02-21T16:27:31.978" v="172"/>
          <ac:spMkLst>
            <pc:docMk/>
            <pc:sldMk cId="2963092819" sldId="261"/>
            <ac:spMk id="10" creationId="{5F7375D6-6AE9-F935-4AD1-4203D6777A07}"/>
          </ac:spMkLst>
        </pc:spChg>
        <pc:spChg chg="add del">
          <ac:chgData name="TEMITOPE AKANDE" userId="ead3d22e00562449" providerId="Windows Live" clId="Web-{410019A3-FA6B-8AAC-0EC5-7B0FBA72D03D}" dt="2025-02-21T16:31:14.457" v="174"/>
          <ac:spMkLst>
            <pc:docMk/>
            <pc:sldMk cId="2963092819" sldId="261"/>
            <ac:spMk id="16" creationId="{3ECBE1F1-D69B-4AFA-ABD5-8E41720EF6DE}"/>
          </ac:spMkLst>
        </pc:spChg>
        <pc:spChg chg="add del">
          <ac:chgData name="TEMITOPE AKANDE" userId="ead3d22e00562449" providerId="Windows Live" clId="Web-{410019A3-FA6B-8AAC-0EC5-7B0FBA72D03D}" dt="2025-02-21T16:31:14.457" v="174"/>
          <ac:spMkLst>
            <pc:docMk/>
            <pc:sldMk cId="2963092819" sldId="261"/>
            <ac:spMk id="18" creationId="{603A6265-E10C-4B85-9C20-E75FCAF9CC63}"/>
          </ac:spMkLst>
        </pc:spChg>
        <pc:spChg chg="add">
          <ac:chgData name="TEMITOPE AKANDE" userId="ead3d22e00562449" providerId="Windows Live" clId="Web-{410019A3-FA6B-8AAC-0EC5-7B0FBA72D03D}" dt="2025-02-21T16:31:14.457" v="174"/>
          <ac:spMkLst>
            <pc:docMk/>
            <pc:sldMk cId="2963092819" sldId="261"/>
            <ac:spMk id="23" creationId="{9B6A81E7-2A43-4366-8431-1FA7A780A2E6}"/>
          </ac:spMkLst>
        </pc:spChg>
        <pc:spChg chg="add">
          <ac:chgData name="TEMITOPE AKANDE" userId="ead3d22e00562449" providerId="Windows Live" clId="Web-{410019A3-FA6B-8AAC-0EC5-7B0FBA72D03D}" dt="2025-02-21T16:31:14.457" v="174"/>
          <ac:spMkLst>
            <pc:docMk/>
            <pc:sldMk cId="2963092819" sldId="261"/>
            <ac:spMk id="25" creationId="{D09B7001-6C15-47E8-8C3B-A6EB53C98D3A}"/>
          </ac:spMkLst>
        </pc:spChg>
        <pc:spChg chg="add">
          <ac:chgData name="TEMITOPE AKANDE" userId="ead3d22e00562449" providerId="Windows Live" clId="Web-{410019A3-FA6B-8AAC-0EC5-7B0FBA72D03D}" dt="2025-02-21T16:31:14.457" v="174"/>
          <ac:spMkLst>
            <pc:docMk/>
            <pc:sldMk cId="2963092819" sldId="261"/>
            <ac:spMk id="27" creationId="{7D3D7337-C310-4B2B-BE2D-98E9D6EC0DC8}"/>
          </ac:spMkLst>
        </pc:spChg>
        <pc:picChg chg="add mod">
          <ac:chgData name="TEMITOPE AKANDE" userId="ead3d22e00562449" providerId="Windows Live" clId="Web-{410019A3-FA6B-8AAC-0EC5-7B0FBA72D03D}" dt="2025-02-21T16:31:14.457" v="174"/>
          <ac:picMkLst>
            <pc:docMk/>
            <pc:sldMk cId="2963092819" sldId="261"/>
            <ac:picMk id="12" creationId="{E71584EC-D422-A04E-8E0B-E72C4A48ABEC}"/>
          </ac:picMkLst>
        </pc:picChg>
      </pc:sldChg>
      <pc:sldChg chg="addSp delSp modSp add replId">
        <pc:chgData name="TEMITOPE AKANDE" userId="ead3d22e00562449" providerId="Windows Live" clId="Web-{410019A3-FA6B-8AAC-0EC5-7B0FBA72D03D}" dt="2025-02-21T18:30:00.153" v="809" actId="14100"/>
        <pc:sldMkLst>
          <pc:docMk/>
          <pc:sldMk cId="1830248396" sldId="262"/>
        </pc:sldMkLst>
        <pc:spChg chg="mod">
          <ac:chgData name="TEMITOPE AKANDE" userId="ead3d22e00562449" providerId="Windows Live" clId="Web-{410019A3-FA6B-8AAC-0EC5-7B0FBA72D03D}" dt="2025-02-21T16:29:10.561" v="173"/>
          <ac:spMkLst>
            <pc:docMk/>
            <pc:sldMk cId="1830248396" sldId="262"/>
            <ac:spMk id="2" creationId="{05926834-84F9-6701-B1A5-C9B02AA34348}"/>
          </ac:spMkLst>
        </pc:spChg>
        <pc:spChg chg="mod">
          <ac:chgData name="TEMITOPE AKANDE" userId="ead3d22e00562449" providerId="Windows Live" clId="Web-{410019A3-FA6B-8AAC-0EC5-7B0FBA72D03D}" dt="2025-02-21T17:00:49.361" v="248" actId="20577"/>
          <ac:spMkLst>
            <pc:docMk/>
            <pc:sldMk cId="1830248396" sldId="262"/>
            <ac:spMk id="3" creationId="{BD61FDF6-155C-F05F-38EB-BF60FCFB0CE1}"/>
          </ac:spMkLst>
        </pc:spChg>
        <pc:spChg chg="add del mod">
          <ac:chgData name="TEMITOPE AKANDE" userId="ead3d22e00562449" providerId="Windows Live" clId="Web-{410019A3-FA6B-8AAC-0EC5-7B0FBA72D03D}" dt="2025-02-21T16:32:01.115" v="176"/>
          <ac:spMkLst>
            <pc:docMk/>
            <pc:sldMk cId="1830248396" sldId="262"/>
            <ac:spMk id="4" creationId="{08F22EFC-A801-DAE2-3EDE-8DA4401A8965}"/>
          </ac:spMkLst>
        </pc:spChg>
        <pc:spChg chg="add del mod">
          <ac:chgData name="TEMITOPE AKANDE" userId="ead3d22e00562449" providerId="Windows Live" clId="Web-{410019A3-FA6B-8AAC-0EC5-7B0FBA72D03D}" dt="2025-02-21T16:32:07.631" v="180"/>
          <ac:spMkLst>
            <pc:docMk/>
            <pc:sldMk cId="1830248396" sldId="262"/>
            <ac:spMk id="5" creationId="{F37A83FA-41DE-E90F-04BE-CF7721D76EAF}"/>
          </ac:spMkLst>
        </pc:spChg>
        <pc:spChg chg="add mod">
          <ac:chgData name="TEMITOPE AKANDE" userId="ead3d22e00562449" providerId="Windows Live" clId="Web-{410019A3-FA6B-8AAC-0EC5-7B0FBA72D03D}" dt="2025-02-21T18:30:00.153" v="809" actId="14100"/>
          <ac:spMkLst>
            <pc:docMk/>
            <pc:sldMk cId="1830248396" sldId="262"/>
            <ac:spMk id="6" creationId="{AE7201D6-7C46-F57C-E027-E32832E7BEED}"/>
          </ac:spMkLst>
        </pc:spChg>
        <pc:spChg chg="del">
          <ac:chgData name="TEMITOPE AKANDE" userId="ead3d22e00562449" providerId="Windows Live" clId="Web-{410019A3-FA6B-8AAC-0EC5-7B0FBA72D03D}" dt="2025-02-21T16:29:10.561" v="173"/>
          <ac:spMkLst>
            <pc:docMk/>
            <pc:sldMk cId="1830248396" sldId="262"/>
            <ac:spMk id="8" creationId="{AAF5349F-D9AA-1F2F-EAE2-7F09E9E58FA8}"/>
          </ac:spMkLst>
        </pc:spChg>
        <pc:spChg chg="del">
          <ac:chgData name="TEMITOPE AKANDE" userId="ead3d22e00562449" providerId="Windows Live" clId="Web-{410019A3-FA6B-8AAC-0EC5-7B0FBA72D03D}" dt="2025-02-21T16:29:10.561" v="173"/>
          <ac:spMkLst>
            <pc:docMk/>
            <pc:sldMk cId="1830248396" sldId="262"/>
            <ac:spMk id="10" creationId="{4F0D01CC-CA95-858A-353B-C858A89C19BE}"/>
          </ac:spMkLst>
        </pc:spChg>
        <pc:spChg chg="add">
          <ac:chgData name="TEMITOPE AKANDE" userId="ead3d22e00562449" providerId="Windows Live" clId="Web-{410019A3-FA6B-8AAC-0EC5-7B0FBA72D03D}" dt="2025-02-21T16:29:10.561" v="173"/>
          <ac:spMkLst>
            <pc:docMk/>
            <pc:sldMk cId="1830248396" sldId="262"/>
            <ac:spMk id="15" creationId="{428D436F-9ACD-4C92-AFC8-C934C527A6A4}"/>
          </ac:spMkLst>
        </pc:spChg>
        <pc:spChg chg="add">
          <ac:chgData name="TEMITOPE AKANDE" userId="ead3d22e00562449" providerId="Windows Live" clId="Web-{410019A3-FA6B-8AAC-0EC5-7B0FBA72D03D}" dt="2025-02-21T16:29:10.561" v="173"/>
          <ac:spMkLst>
            <pc:docMk/>
            <pc:sldMk cId="1830248396" sldId="262"/>
            <ac:spMk id="17" creationId="{090538E0-A884-4E60-A6AB-77D830E2FCED}"/>
          </ac:spMkLst>
        </pc:spChg>
        <pc:spChg chg="add">
          <ac:chgData name="TEMITOPE AKANDE" userId="ead3d22e00562449" providerId="Windows Live" clId="Web-{410019A3-FA6B-8AAC-0EC5-7B0FBA72D03D}" dt="2025-02-21T16:29:10.561" v="173"/>
          <ac:spMkLst>
            <pc:docMk/>
            <pc:sldMk cId="1830248396" sldId="262"/>
            <ac:spMk id="19" creationId="{DB0D7DD0-1C67-4D4C-9E06-678233DB8468}"/>
          </ac:spMkLst>
        </pc:spChg>
      </pc:sldChg>
      <pc:sldChg chg="addSp delSp modSp add replId">
        <pc:chgData name="TEMITOPE AKANDE" userId="ead3d22e00562449" providerId="Windows Live" clId="Web-{410019A3-FA6B-8AAC-0EC5-7B0FBA72D03D}" dt="2025-02-21T18:32:21.221" v="831" actId="20577"/>
        <pc:sldMkLst>
          <pc:docMk/>
          <pc:sldMk cId="2203269958" sldId="263"/>
        </pc:sldMkLst>
        <pc:spChg chg="del mod">
          <ac:chgData name="TEMITOPE AKANDE" userId="ead3d22e00562449" providerId="Windows Live" clId="Web-{410019A3-FA6B-8AAC-0EC5-7B0FBA72D03D}" dt="2025-02-21T16:33:43.182" v="184"/>
          <ac:spMkLst>
            <pc:docMk/>
            <pc:sldMk cId="2203269958" sldId="263"/>
            <ac:spMk id="3" creationId="{956BC87A-56F5-0B1F-9937-E2ED65E1C9CB}"/>
          </ac:spMkLst>
        </pc:spChg>
        <pc:spChg chg="add mod">
          <ac:chgData name="TEMITOPE AKANDE" userId="ead3d22e00562449" providerId="Windows Live" clId="Web-{410019A3-FA6B-8AAC-0EC5-7B0FBA72D03D}" dt="2025-02-21T16:12:38.971" v="116" actId="1076"/>
          <ac:spMkLst>
            <pc:docMk/>
            <pc:sldMk cId="2203269958" sldId="263"/>
            <ac:spMk id="4" creationId="{4C403086-A359-DD2D-563B-0FA458852A28}"/>
          </ac:spMkLst>
        </pc:spChg>
        <pc:spChg chg="add del mod">
          <ac:chgData name="TEMITOPE AKANDE" userId="ead3d22e00562449" providerId="Windows Live" clId="Web-{410019A3-FA6B-8AAC-0EC5-7B0FBA72D03D}" dt="2025-02-21T17:24:48.985" v="357"/>
          <ac:spMkLst>
            <pc:docMk/>
            <pc:sldMk cId="2203269958" sldId="263"/>
            <ac:spMk id="154" creationId="{B9C5EFC3-10A9-415D-0EDA-21C7045A4777}"/>
          </ac:spMkLst>
        </pc:spChg>
        <pc:graphicFrameChg chg="add mod modGraphic">
          <ac:chgData name="TEMITOPE AKANDE" userId="ead3d22e00562449" providerId="Windows Live" clId="Web-{410019A3-FA6B-8AAC-0EC5-7B0FBA72D03D}" dt="2025-02-21T18:32:21.221" v="831" actId="20577"/>
          <ac:graphicFrameMkLst>
            <pc:docMk/>
            <pc:sldMk cId="2203269958" sldId="263"/>
            <ac:graphicFrameMk id="12" creationId="{B3889065-5D21-E08E-D6D5-8EF3E6493EB3}"/>
          </ac:graphicFrameMkLst>
        </pc:graphicFrameChg>
        <pc:picChg chg="add mod">
          <ac:chgData name="TEMITOPE AKANDE" userId="ead3d22e00562449" providerId="Windows Live" clId="Web-{410019A3-FA6B-8AAC-0EC5-7B0FBA72D03D}" dt="2025-02-21T17:25:27.128" v="360"/>
          <ac:picMkLst>
            <pc:docMk/>
            <pc:sldMk cId="2203269958" sldId="263"/>
            <ac:picMk id="155" creationId="{69F9C436-52E2-23D5-F2B5-BCE3031178AE}"/>
          </ac:picMkLst>
        </pc:picChg>
      </pc:sldChg>
      <pc:sldChg chg="addSp delSp modSp add replId">
        <pc:chgData name="TEMITOPE AKANDE" userId="ead3d22e00562449" providerId="Windows Live" clId="Web-{410019A3-FA6B-8AAC-0EC5-7B0FBA72D03D}" dt="2025-02-21T17:54:22.624" v="570" actId="20577"/>
        <pc:sldMkLst>
          <pc:docMk/>
          <pc:sldMk cId="1426157927" sldId="264"/>
        </pc:sldMkLst>
        <pc:spChg chg="mod">
          <ac:chgData name="TEMITOPE AKANDE" userId="ead3d22e00562449" providerId="Windows Live" clId="Web-{410019A3-FA6B-8AAC-0EC5-7B0FBA72D03D}" dt="2025-02-21T17:43:58.581" v="410" actId="1076"/>
          <ac:spMkLst>
            <pc:docMk/>
            <pc:sldMk cId="1426157927" sldId="264"/>
            <ac:spMk id="2" creationId="{DD59EFB5-BF9C-AC76-A394-184D9F3368D5}"/>
          </ac:spMkLst>
        </pc:spChg>
        <pc:spChg chg="mod">
          <ac:chgData name="TEMITOPE AKANDE" userId="ead3d22e00562449" providerId="Windows Live" clId="Web-{410019A3-FA6B-8AAC-0EC5-7B0FBA72D03D}" dt="2025-02-21T17:53:05.746" v="532" actId="20577"/>
          <ac:spMkLst>
            <pc:docMk/>
            <pc:sldMk cId="1426157927" sldId="264"/>
            <ac:spMk id="3" creationId="{585026CE-E9B3-9985-80FD-25DC5FCEA303}"/>
          </ac:spMkLst>
        </pc:spChg>
        <pc:spChg chg="add mod">
          <ac:chgData name="TEMITOPE AKANDE" userId="ead3d22e00562449" providerId="Windows Live" clId="Web-{410019A3-FA6B-8AAC-0EC5-7B0FBA72D03D}" dt="2025-02-21T17:54:06.123" v="561" actId="14100"/>
          <ac:spMkLst>
            <pc:docMk/>
            <pc:sldMk cId="1426157927" sldId="264"/>
            <ac:spMk id="4" creationId="{99FC07FF-F4F4-78C0-71D8-2042C7308696}"/>
          </ac:spMkLst>
        </pc:spChg>
        <pc:spChg chg="add mod">
          <ac:chgData name="TEMITOPE AKANDE" userId="ead3d22e00562449" providerId="Windows Live" clId="Web-{410019A3-FA6B-8AAC-0EC5-7B0FBA72D03D}" dt="2025-02-21T17:54:22.624" v="570" actId="20577"/>
          <ac:spMkLst>
            <pc:docMk/>
            <pc:sldMk cId="1426157927" sldId="264"/>
            <ac:spMk id="5" creationId="{8CCD639A-A2C9-4492-E950-071FE797E6FB}"/>
          </ac:spMkLst>
        </pc:spChg>
        <pc:spChg chg="add del mod">
          <ac:chgData name="TEMITOPE AKANDE" userId="ead3d22e00562449" providerId="Windows Live" clId="Web-{410019A3-FA6B-8AAC-0EC5-7B0FBA72D03D}" dt="2025-02-21T17:48:45.203" v="442"/>
          <ac:spMkLst>
            <pc:docMk/>
            <pc:sldMk cId="1426157927" sldId="264"/>
            <ac:spMk id="6" creationId="{8B074593-0BDA-5D1D-1644-921FC78A6245}"/>
          </ac:spMkLst>
        </pc:spChg>
        <pc:spChg chg="add del mod">
          <ac:chgData name="TEMITOPE AKANDE" userId="ead3d22e00562449" providerId="Windows Live" clId="Web-{410019A3-FA6B-8AAC-0EC5-7B0FBA72D03D}" dt="2025-02-21T17:48:49.703" v="443"/>
          <ac:spMkLst>
            <pc:docMk/>
            <pc:sldMk cId="1426157927" sldId="264"/>
            <ac:spMk id="7" creationId="{33006107-4A6C-DAF3-569F-1DBE13BE5919}"/>
          </ac:spMkLst>
        </pc:spChg>
        <pc:spChg chg="del">
          <ac:chgData name="TEMITOPE AKANDE" userId="ead3d22e00562449" providerId="Windows Live" clId="Web-{410019A3-FA6B-8AAC-0EC5-7B0FBA72D03D}" dt="2025-02-21T16:38:02.240" v="193"/>
          <ac:spMkLst>
            <pc:docMk/>
            <pc:sldMk cId="1426157927" sldId="264"/>
            <ac:spMk id="8" creationId="{776780F6-098E-6F2A-407B-396C8856D2B7}"/>
          </ac:spMkLst>
        </pc:spChg>
        <pc:spChg chg="add del">
          <ac:chgData name="TEMITOPE AKANDE" userId="ead3d22e00562449" providerId="Windows Live" clId="Web-{410019A3-FA6B-8AAC-0EC5-7B0FBA72D03D}" dt="2025-02-21T17:47:36.966" v="434"/>
          <ac:spMkLst>
            <pc:docMk/>
            <pc:sldMk cId="1426157927" sldId="264"/>
            <ac:spMk id="9" creationId="{0445DAA8-EDB0-6C71-7C40-0F32BF6F9D40}"/>
          </ac:spMkLst>
        </pc:spChg>
        <pc:spChg chg="del">
          <ac:chgData name="TEMITOPE AKANDE" userId="ead3d22e00562449" providerId="Windows Live" clId="Web-{410019A3-FA6B-8AAC-0EC5-7B0FBA72D03D}" dt="2025-02-21T16:38:02.240" v="193"/>
          <ac:spMkLst>
            <pc:docMk/>
            <pc:sldMk cId="1426157927" sldId="264"/>
            <ac:spMk id="10" creationId="{6A65F69A-67C8-9432-3526-331C3BB50956}"/>
          </ac:spMkLst>
        </pc:spChg>
        <pc:spChg chg="add">
          <ac:chgData name="TEMITOPE AKANDE" userId="ead3d22e00562449" providerId="Windows Live" clId="Web-{410019A3-FA6B-8AAC-0EC5-7B0FBA72D03D}" dt="2025-02-21T16:38:02.240" v="193"/>
          <ac:spMkLst>
            <pc:docMk/>
            <pc:sldMk cId="1426157927" sldId="264"/>
            <ac:spMk id="16" creationId="{04812C46-200A-4DEB-A05E-3ED6C68C2387}"/>
          </ac:spMkLst>
        </pc:spChg>
        <pc:spChg chg="add">
          <ac:chgData name="TEMITOPE AKANDE" userId="ead3d22e00562449" providerId="Windows Live" clId="Web-{410019A3-FA6B-8AAC-0EC5-7B0FBA72D03D}" dt="2025-02-21T16:38:02.240" v="193"/>
          <ac:spMkLst>
            <pc:docMk/>
            <pc:sldMk cId="1426157927" sldId="264"/>
            <ac:spMk id="18" creationId="{D1EA859B-E555-4109-94F3-6700E046E008}"/>
          </ac:spMkLst>
        </pc:spChg>
        <pc:picChg chg="add mod">
          <ac:chgData name="TEMITOPE AKANDE" userId="ead3d22e00562449" providerId="Windows Live" clId="Web-{410019A3-FA6B-8AAC-0EC5-7B0FBA72D03D}" dt="2025-02-21T17:46:32.901" v="424" actId="1076"/>
          <ac:picMkLst>
            <pc:docMk/>
            <pc:sldMk cId="1426157927" sldId="264"/>
            <ac:picMk id="12" creationId="{70A7667A-524E-1C50-3585-DAD73866835B}"/>
          </ac:picMkLst>
        </pc:picChg>
      </pc:sldChg>
      <pc:sldChg chg="addSp modSp add del replId">
        <pc:chgData name="TEMITOPE AKANDE" userId="ead3d22e00562449" providerId="Windows Live" clId="Web-{410019A3-FA6B-8AAC-0EC5-7B0FBA72D03D}" dt="2025-02-21T18:03:47.117" v="698"/>
        <pc:sldMkLst>
          <pc:docMk/>
          <pc:sldMk cId="2053281099" sldId="265"/>
        </pc:sldMkLst>
        <pc:spChg chg="mod">
          <ac:chgData name="TEMITOPE AKANDE" userId="ead3d22e00562449" providerId="Windows Live" clId="Web-{410019A3-FA6B-8AAC-0EC5-7B0FBA72D03D}" dt="2025-02-21T16:17:16.717" v="132" actId="20577"/>
          <ac:spMkLst>
            <pc:docMk/>
            <pc:sldMk cId="2053281099" sldId="265"/>
            <ac:spMk id="3" creationId="{8A973B5C-024D-70AC-1DD8-3227F1E8F170}"/>
          </ac:spMkLst>
        </pc:spChg>
        <pc:spChg chg="add mod">
          <ac:chgData name="TEMITOPE AKANDE" userId="ead3d22e00562449" providerId="Windows Live" clId="Web-{410019A3-FA6B-8AAC-0EC5-7B0FBA72D03D}" dt="2025-02-21T16:17:26.140" v="135" actId="1076"/>
          <ac:spMkLst>
            <pc:docMk/>
            <pc:sldMk cId="2053281099" sldId="265"/>
            <ac:spMk id="4" creationId="{C4FCFF82-9F68-5388-EF93-A99D0D5166C6}"/>
          </ac:spMkLst>
        </pc:spChg>
      </pc:sldChg>
      <pc:sldChg chg="addSp delSp modSp add replId">
        <pc:chgData name="TEMITOPE AKANDE" userId="ead3d22e00562449" providerId="Windows Live" clId="Web-{410019A3-FA6B-8AAC-0EC5-7B0FBA72D03D}" dt="2025-02-21T18:01:42.315" v="646" actId="14100"/>
        <pc:sldMkLst>
          <pc:docMk/>
          <pc:sldMk cId="1015680851" sldId="266"/>
        </pc:sldMkLst>
        <pc:spChg chg="del mod">
          <ac:chgData name="TEMITOPE AKANDE" userId="ead3d22e00562449" providerId="Windows Live" clId="Web-{410019A3-FA6B-8AAC-0EC5-7B0FBA72D03D}" dt="2025-02-21T16:35:51.078" v="192"/>
          <ac:spMkLst>
            <pc:docMk/>
            <pc:sldMk cId="1015680851" sldId="266"/>
            <ac:spMk id="3" creationId="{3989875F-40CC-6741-8CB1-89C5E7256FED}"/>
          </ac:spMkLst>
        </pc:spChg>
        <pc:spChg chg="add mod">
          <ac:chgData name="TEMITOPE AKANDE" userId="ead3d22e00562449" providerId="Windows Live" clId="Web-{410019A3-FA6B-8AAC-0EC5-7B0FBA72D03D}" dt="2025-02-21T18:01:42.315" v="646" actId="14100"/>
          <ac:spMkLst>
            <pc:docMk/>
            <pc:sldMk cId="1015680851" sldId="266"/>
            <ac:spMk id="4" creationId="{DBFB8274-FEA0-F38A-6BBA-68F79FD745FC}"/>
          </ac:spMkLst>
        </pc:spChg>
        <pc:graphicFrameChg chg="add modGraphic">
          <ac:chgData name="TEMITOPE AKANDE" userId="ead3d22e00562449" providerId="Windows Live" clId="Web-{410019A3-FA6B-8AAC-0EC5-7B0FBA72D03D}" dt="2025-02-21T18:00:31.483" v="608" actId="20577"/>
          <ac:graphicFrameMkLst>
            <pc:docMk/>
            <pc:sldMk cId="1015680851" sldId="266"/>
            <ac:graphicFrameMk id="12" creationId="{FC152D28-13BF-9FE5-77E0-33A47F8C439D}"/>
          </ac:graphicFrameMkLst>
        </pc:graphicFrameChg>
      </pc:sldChg>
      <pc:sldChg chg="addSp delSp modSp add replId">
        <pc:chgData name="TEMITOPE AKANDE" userId="ead3d22e00562449" providerId="Windows Live" clId="Web-{410019A3-FA6B-8AAC-0EC5-7B0FBA72D03D}" dt="2025-02-21T18:45:02.410" v="946" actId="1076"/>
        <pc:sldMkLst>
          <pc:docMk/>
          <pc:sldMk cId="968328341" sldId="267"/>
        </pc:sldMkLst>
        <pc:spChg chg="mod">
          <ac:chgData name="TEMITOPE AKANDE" userId="ead3d22e00562449" providerId="Windows Live" clId="Web-{410019A3-FA6B-8AAC-0EC5-7B0FBA72D03D}" dt="2025-02-21T18:40:59.400" v="875" actId="1076"/>
          <ac:spMkLst>
            <pc:docMk/>
            <pc:sldMk cId="968328341" sldId="267"/>
            <ac:spMk id="3" creationId="{55F46C15-74E2-F39B-749E-BA0B23AB2381}"/>
          </ac:spMkLst>
        </pc:spChg>
        <pc:spChg chg="add mod">
          <ac:chgData name="TEMITOPE AKANDE" userId="ead3d22e00562449" providerId="Windows Live" clId="Web-{410019A3-FA6B-8AAC-0EC5-7B0FBA72D03D}" dt="2025-02-21T18:44:49.128" v="945" actId="20577"/>
          <ac:spMkLst>
            <pc:docMk/>
            <pc:sldMk cId="968328341" sldId="267"/>
            <ac:spMk id="4" creationId="{41E46218-0058-BBB8-AFDD-4CD3BFA4FEE8}"/>
          </ac:spMkLst>
        </pc:spChg>
        <pc:spChg chg="add del mod">
          <ac:chgData name="TEMITOPE AKANDE" userId="ead3d22e00562449" providerId="Windows Live" clId="Web-{410019A3-FA6B-8AAC-0EC5-7B0FBA72D03D}" dt="2025-02-21T18:41:56.105" v="881"/>
          <ac:spMkLst>
            <pc:docMk/>
            <pc:sldMk cId="968328341" sldId="267"/>
            <ac:spMk id="11" creationId="{48702E19-56CE-011C-9AE8-964951AD852D}"/>
          </ac:spMkLst>
        </pc:spChg>
        <pc:spChg chg="add mod">
          <ac:chgData name="TEMITOPE AKANDE" userId="ead3d22e00562449" providerId="Windows Live" clId="Web-{410019A3-FA6B-8AAC-0EC5-7B0FBA72D03D}" dt="2025-02-21T18:43:38.735" v="918" actId="20577"/>
          <ac:spMkLst>
            <pc:docMk/>
            <pc:sldMk cId="968328341" sldId="267"/>
            <ac:spMk id="12" creationId="{2B540049-F1EA-BB86-D866-4C98B0C2C0ED}"/>
          </ac:spMkLst>
        </pc:spChg>
        <pc:graphicFrameChg chg="add del mod modGraphic">
          <ac:chgData name="TEMITOPE AKANDE" userId="ead3d22e00562449" providerId="Windows Live" clId="Web-{410019A3-FA6B-8AAC-0EC5-7B0FBA72D03D}" dt="2025-02-21T18:39:04.989" v="868"/>
          <ac:graphicFrameMkLst>
            <pc:docMk/>
            <pc:sldMk cId="968328341" sldId="267"/>
            <ac:graphicFrameMk id="6" creationId="{CA8FDB76-8239-2B77-3355-44E7DF973BB4}"/>
          </ac:graphicFrameMkLst>
        </pc:graphicFrameChg>
        <pc:picChg chg="add mod">
          <ac:chgData name="TEMITOPE AKANDE" userId="ead3d22e00562449" providerId="Windows Live" clId="Web-{410019A3-FA6B-8AAC-0EC5-7B0FBA72D03D}" dt="2025-02-21T18:45:02.410" v="946" actId="1076"/>
          <ac:picMkLst>
            <pc:docMk/>
            <pc:sldMk cId="968328341" sldId="267"/>
            <ac:picMk id="7" creationId="{CBA31322-AEF0-BC78-15F5-0A7369A76262}"/>
          </ac:picMkLst>
        </pc:picChg>
        <pc:picChg chg="add mod">
          <ac:chgData name="TEMITOPE AKANDE" userId="ead3d22e00562449" providerId="Windows Live" clId="Web-{410019A3-FA6B-8AAC-0EC5-7B0FBA72D03D}" dt="2025-02-21T18:43:54.907" v="923" actId="14100"/>
          <ac:picMkLst>
            <pc:docMk/>
            <pc:sldMk cId="968328341" sldId="267"/>
            <ac:picMk id="9" creationId="{AB4100B9-DF1C-4A6B-9305-6F4B278A5E08}"/>
          </ac:picMkLst>
        </pc:picChg>
      </pc:sldChg>
      <pc:sldChg chg="addSp delSp modSp add replId">
        <pc:chgData name="TEMITOPE AKANDE" userId="ead3d22e00562449" providerId="Windows Live" clId="Web-{410019A3-FA6B-8AAC-0EC5-7B0FBA72D03D}" dt="2025-02-21T18:09:08.474" v="721" actId="14100"/>
        <pc:sldMkLst>
          <pc:docMk/>
          <pc:sldMk cId="3046529233" sldId="268"/>
        </pc:sldMkLst>
        <pc:spChg chg="mod">
          <ac:chgData name="TEMITOPE AKANDE" userId="ead3d22e00562449" providerId="Windows Live" clId="Web-{410019A3-FA6B-8AAC-0EC5-7B0FBA72D03D}" dt="2025-02-21T18:05:39.637" v="701" actId="1076"/>
          <ac:spMkLst>
            <pc:docMk/>
            <pc:sldMk cId="3046529233" sldId="268"/>
            <ac:spMk id="2" creationId="{BC26805F-831A-E194-E053-5259CA51C7C3}"/>
          </ac:spMkLst>
        </pc:spChg>
        <pc:spChg chg="mod">
          <ac:chgData name="TEMITOPE AKANDE" userId="ead3d22e00562449" providerId="Windows Live" clId="Web-{410019A3-FA6B-8AAC-0EC5-7B0FBA72D03D}" dt="2025-02-21T18:06:25.827" v="717" actId="1076"/>
          <ac:spMkLst>
            <pc:docMk/>
            <pc:sldMk cId="3046529233" sldId="268"/>
            <ac:spMk id="3" creationId="{64FD48FA-B2CD-4C8E-59D1-B63D2F23DF38}"/>
          </ac:spMkLst>
        </pc:spChg>
        <pc:spChg chg="del">
          <ac:chgData name="TEMITOPE AKANDE" userId="ead3d22e00562449" providerId="Windows Live" clId="Web-{410019A3-FA6B-8AAC-0EC5-7B0FBA72D03D}" dt="2025-02-21T16:38:43.710" v="194"/>
          <ac:spMkLst>
            <pc:docMk/>
            <pc:sldMk cId="3046529233" sldId="268"/>
            <ac:spMk id="8" creationId="{AA8A8678-394E-DE5A-89CA-6612A41640B7}"/>
          </ac:spMkLst>
        </pc:spChg>
        <pc:spChg chg="del">
          <ac:chgData name="TEMITOPE AKANDE" userId="ead3d22e00562449" providerId="Windows Live" clId="Web-{410019A3-FA6B-8AAC-0EC5-7B0FBA72D03D}" dt="2025-02-21T16:38:43.710" v="194"/>
          <ac:spMkLst>
            <pc:docMk/>
            <pc:sldMk cId="3046529233" sldId="268"/>
            <ac:spMk id="10" creationId="{D78CEAE2-6AE9-16DF-E6E2-912BE01C096A}"/>
          </ac:spMkLst>
        </pc:spChg>
        <pc:spChg chg="add del">
          <ac:chgData name="TEMITOPE AKANDE" userId="ead3d22e00562449" providerId="Windows Live" clId="Web-{410019A3-FA6B-8AAC-0EC5-7B0FBA72D03D}" dt="2025-02-21T18:05:18.183" v="699"/>
          <ac:spMkLst>
            <pc:docMk/>
            <pc:sldMk cId="3046529233" sldId="268"/>
            <ac:spMk id="16" creationId="{C0763A76-9F1C-4FC5-82B7-DD475DA461B2}"/>
          </ac:spMkLst>
        </pc:spChg>
        <pc:spChg chg="add del">
          <ac:chgData name="TEMITOPE AKANDE" userId="ead3d22e00562449" providerId="Windows Live" clId="Web-{410019A3-FA6B-8AAC-0EC5-7B0FBA72D03D}" dt="2025-02-21T18:05:18.183" v="699"/>
          <ac:spMkLst>
            <pc:docMk/>
            <pc:sldMk cId="3046529233" sldId="268"/>
            <ac:spMk id="18" creationId="{E81BF4F6-F2CF-4984-9D14-D6966D92F99F}"/>
          </ac:spMkLst>
        </pc:spChg>
        <pc:spChg chg="add">
          <ac:chgData name="TEMITOPE AKANDE" userId="ead3d22e00562449" providerId="Windows Live" clId="Web-{410019A3-FA6B-8AAC-0EC5-7B0FBA72D03D}" dt="2025-02-21T18:05:18.183" v="699"/>
          <ac:spMkLst>
            <pc:docMk/>
            <pc:sldMk cId="3046529233" sldId="268"/>
            <ac:spMk id="23" creationId="{D009D6D5-DAC2-4A8B-A17A-E206B9012D09}"/>
          </ac:spMkLst>
        </pc:spChg>
        <pc:picChg chg="add mod">
          <ac:chgData name="TEMITOPE AKANDE" userId="ead3d22e00562449" providerId="Windows Live" clId="Web-{410019A3-FA6B-8AAC-0EC5-7B0FBA72D03D}" dt="2025-02-21T18:09:08.474" v="721" actId="14100"/>
          <ac:picMkLst>
            <pc:docMk/>
            <pc:sldMk cId="3046529233" sldId="268"/>
            <ac:picMk id="4" creationId="{79AAA98A-6F85-D360-5FE4-7B94D137BB2E}"/>
          </ac:picMkLst>
        </pc:picChg>
        <pc:picChg chg="add mod">
          <ac:chgData name="TEMITOPE AKANDE" userId="ead3d22e00562449" providerId="Windows Live" clId="Web-{410019A3-FA6B-8AAC-0EC5-7B0FBA72D03D}" dt="2025-02-21T18:05:28.605" v="700" actId="14100"/>
          <ac:picMkLst>
            <pc:docMk/>
            <pc:sldMk cId="3046529233" sldId="268"/>
            <ac:picMk id="12" creationId="{476F87BE-BAEA-5C88-8DAA-76EC2CB9997C}"/>
          </ac:picMkLst>
        </pc:picChg>
      </pc:sldChg>
      <pc:sldChg chg="add del replId">
        <pc:chgData name="TEMITOPE AKANDE" userId="ead3d22e00562449" providerId="Windows Live" clId="Web-{410019A3-FA6B-8AAC-0EC5-7B0FBA72D03D}" dt="2025-02-21T18:20:38.676" v="772"/>
        <pc:sldMkLst>
          <pc:docMk/>
          <pc:sldMk cId="3820848424" sldId="269"/>
        </pc:sldMkLst>
      </pc:sldChg>
      <pc:sldChg chg="addSp delSp modSp add replId">
        <pc:chgData name="TEMITOPE AKANDE" userId="ead3d22e00562449" providerId="Windows Live" clId="Web-{410019A3-FA6B-8AAC-0EC5-7B0FBA72D03D}" dt="2025-02-21T18:16:05.195" v="725" actId="14100"/>
        <pc:sldMkLst>
          <pc:docMk/>
          <pc:sldMk cId="4019114502" sldId="270"/>
        </pc:sldMkLst>
        <pc:spChg chg="mod">
          <ac:chgData name="TEMITOPE AKANDE" userId="ead3d22e00562449" providerId="Windows Live" clId="Web-{410019A3-FA6B-8AAC-0EC5-7B0FBA72D03D}" dt="2025-02-21T16:39:52.713" v="195"/>
          <ac:spMkLst>
            <pc:docMk/>
            <pc:sldMk cId="4019114502" sldId="270"/>
            <ac:spMk id="2" creationId="{70DC7657-BE0B-35F6-50AA-28AE00BCFF25}"/>
          </ac:spMkLst>
        </pc:spChg>
        <pc:spChg chg="mod">
          <ac:chgData name="TEMITOPE AKANDE" userId="ead3d22e00562449" providerId="Windows Live" clId="Web-{410019A3-FA6B-8AAC-0EC5-7B0FBA72D03D}" dt="2025-02-21T18:16:05.195" v="725" actId="14100"/>
          <ac:spMkLst>
            <pc:docMk/>
            <pc:sldMk cId="4019114502" sldId="270"/>
            <ac:spMk id="3" creationId="{89750CC6-3E71-8066-7B4A-1C2B9234524B}"/>
          </ac:spMkLst>
        </pc:spChg>
        <pc:spChg chg="del">
          <ac:chgData name="TEMITOPE AKANDE" userId="ead3d22e00562449" providerId="Windows Live" clId="Web-{410019A3-FA6B-8AAC-0EC5-7B0FBA72D03D}" dt="2025-02-21T16:39:52.713" v="195"/>
          <ac:spMkLst>
            <pc:docMk/>
            <pc:sldMk cId="4019114502" sldId="270"/>
            <ac:spMk id="8" creationId="{7609E41D-B09B-6D0E-4F99-F2096BF9F7AB}"/>
          </ac:spMkLst>
        </pc:spChg>
        <pc:spChg chg="del">
          <ac:chgData name="TEMITOPE AKANDE" userId="ead3d22e00562449" providerId="Windows Live" clId="Web-{410019A3-FA6B-8AAC-0EC5-7B0FBA72D03D}" dt="2025-02-21T16:39:52.713" v="195"/>
          <ac:spMkLst>
            <pc:docMk/>
            <pc:sldMk cId="4019114502" sldId="270"/>
            <ac:spMk id="10" creationId="{2CAA9623-C4AF-3E33-3E5A-4F096449F7B3}"/>
          </ac:spMkLst>
        </pc:spChg>
        <pc:spChg chg="add">
          <ac:chgData name="TEMITOPE AKANDE" userId="ead3d22e00562449" providerId="Windows Live" clId="Web-{410019A3-FA6B-8AAC-0EC5-7B0FBA72D03D}" dt="2025-02-21T16:39:52.713" v="195"/>
          <ac:spMkLst>
            <pc:docMk/>
            <pc:sldMk cId="4019114502" sldId="270"/>
            <ac:spMk id="16" creationId="{9F7D5CDA-D291-4307-BF55-1381FED29634}"/>
          </ac:spMkLst>
        </pc:spChg>
        <pc:spChg chg="add">
          <ac:chgData name="TEMITOPE AKANDE" userId="ead3d22e00562449" providerId="Windows Live" clId="Web-{410019A3-FA6B-8AAC-0EC5-7B0FBA72D03D}" dt="2025-02-21T16:39:52.713" v="195"/>
          <ac:spMkLst>
            <pc:docMk/>
            <pc:sldMk cId="4019114502" sldId="270"/>
            <ac:spMk id="18" creationId="{59B296B9-C5A5-4E4F-9B60-C907B5F1466C}"/>
          </ac:spMkLst>
        </pc:spChg>
        <pc:spChg chg="add">
          <ac:chgData name="TEMITOPE AKANDE" userId="ead3d22e00562449" providerId="Windows Live" clId="Web-{410019A3-FA6B-8AAC-0EC5-7B0FBA72D03D}" dt="2025-02-21T16:39:52.713" v="195"/>
          <ac:spMkLst>
            <pc:docMk/>
            <pc:sldMk cId="4019114502" sldId="270"/>
            <ac:spMk id="20" creationId="{D0300FD3-5AF1-6305-15FA-9078072672E2}"/>
          </ac:spMkLst>
        </pc:spChg>
        <pc:picChg chg="add">
          <ac:chgData name="TEMITOPE AKANDE" userId="ead3d22e00562449" providerId="Windows Live" clId="Web-{410019A3-FA6B-8AAC-0EC5-7B0FBA72D03D}" dt="2025-02-21T16:39:52.713" v="195"/>
          <ac:picMkLst>
            <pc:docMk/>
            <pc:sldMk cId="4019114502" sldId="270"/>
            <ac:picMk id="12" creationId="{8F615FD6-D0A8-0619-6F52-5F681AD12A04}"/>
          </ac:picMkLst>
        </pc:picChg>
      </pc:sldChg>
      <pc:sldChg chg="addSp delSp modSp add replId">
        <pc:chgData name="TEMITOPE AKANDE" userId="ead3d22e00562449" providerId="Windows Live" clId="Web-{410019A3-FA6B-8AAC-0EC5-7B0FBA72D03D}" dt="2025-02-21T18:20:10.940" v="771" actId="20577"/>
        <pc:sldMkLst>
          <pc:docMk/>
          <pc:sldMk cId="2598309106" sldId="271"/>
        </pc:sldMkLst>
        <pc:spChg chg="mod">
          <ac:chgData name="TEMITOPE AKANDE" userId="ead3d22e00562449" providerId="Windows Live" clId="Web-{410019A3-FA6B-8AAC-0EC5-7B0FBA72D03D}" dt="2025-02-21T16:40:41.387" v="196"/>
          <ac:spMkLst>
            <pc:docMk/>
            <pc:sldMk cId="2598309106" sldId="271"/>
            <ac:spMk id="2" creationId="{25BBE17F-4887-5CA8-82D6-D8978D250A6C}"/>
          </ac:spMkLst>
        </pc:spChg>
        <pc:spChg chg="mod">
          <ac:chgData name="TEMITOPE AKANDE" userId="ead3d22e00562449" providerId="Windows Live" clId="Web-{410019A3-FA6B-8AAC-0EC5-7B0FBA72D03D}" dt="2025-02-21T18:20:10.940" v="771" actId="20577"/>
          <ac:spMkLst>
            <pc:docMk/>
            <pc:sldMk cId="2598309106" sldId="271"/>
            <ac:spMk id="3" creationId="{303D2683-88C8-B855-AC8D-5503CEF16E12}"/>
          </ac:spMkLst>
        </pc:spChg>
        <pc:spChg chg="del">
          <ac:chgData name="TEMITOPE AKANDE" userId="ead3d22e00562449" providerId="Windows Live" clId="Web-{410019A3-FA6B-8AAC-0EC5-7B0FBA72D03D}" dt="2025-02-21T16:40:41.387" v="196"/>
          <ac:spMkLst>
            <pc:docMk/>
            <pc:sldMk cId="2598309106" sldId="271"/>
            <ac:spMk id="8" creationId="{05BF16EC-7A68-D92E-8915-B4ECF9C56ED1}"/>
          </ac:spMkLst>
        </pc:spChg>
        <pc:spChg chg="del">
          <ac:chgData name="TEMITOPE AKANDE" userId="ead3d22e00562449" providerId="Windows Live" clId="Web-{410019A3-FA6B-8AAC-0EC5-7B0FBA72D03D}" dt="2025-02-21T16:40:41.387" v="196"/>
          <ac:spMkLst>
            <pc:docMk/>
            <pc:sldMk cId="2598309106" sldId="271"/>
            <ac:spMk id="10" creationId="{96F59197-3E3C-A62A-C3C5-9208CF0F6B56}"/>
          </ac:spMkLst>
        </pc:spChg>
        <pc:spChg chg="add">
          <ac:chgData name="TEMITOPE AKANDE" userId="ead3d22e00562449" providerId="Windows Live" clId="Web-{410019A3-FA6B-8AAC-0EC5-7B0FBA72D03D}" dt="2025-02-21T16:40:41.387" v="196"/>
          <ac:spMkLst>
            <pc:docMk/>
            <pc:sldMk cId="2598309106" sldId="271"/>
            <ac:spMk id="16" creationId="{C0763A76-9F1C-4FC5-82B7-DD475DA461B2}"/>
          </ac:spMkLst>
        </pc:spChg>
        <pc:spChg chg="add">
          <ac:chgData name="TEMITOPE AKANDE" userId="ead3d22e00562449" providerId="Windows Live" clId="Web-{410019A3-FA6B-8AAC-0EC5-7B0FBA72D03D}" dt="2025-02-21T16:40:41.387" v="196"/>
          <ac:spMkLst>
            <pc:docMk/>
            <pc:sldMk cId="2598309106" sldId="271"/>
            <ac:spMk id="18" creationId="{E81BF4F6-F2CF-4984-9D14-D6966D92F99F}"/>
          </ac:spMkLst>
        </pc:spChg>
        <pc:picChg chg="add">
          <ac:chgData name="TEMITOPE AKANDE" userId="ead3d22e00562449" providerId="Windows Live" clId="Web-{410019A3-FA6B-8AAC-0EC5-7B0FBA72D03D}" dt="2025-02-21T16:40:41.387" v="196"/>
          <ac:picMkLst>
            <pc:docMk/>
            <pc:sldMk cId="2598309106" sldId="271"/>
            <ac:picMk id="12" creationId="{EE39A49D-0F82-D5AC-4005-B0BFDC6ED7C7}"/>
          </ac:picMkLst>
        </pc:picChg>
      </pc:sldChg>
      <pc:sldChg chg="addSp modSp add replId">
        <pc:chgData name="TEMITOPE AKANDE" userId="ead3d22e00562449" providerId="Windows Live" clId="Web-{410019A3-FA6B-8AAC-0EC5-7B0FBA72D03D}" dt="2025-02-21T18:33:29.990" v="853" actId="20577"/>
        <pc:sldMkLst>
          <pc:docMk/>
          <pc:sldMk cId="1969208782" sldId="272"/>
        </pc:sldMkLst>
        <pc:graphicFrameChg chg="mod modGraphic">
          <ac:chgData name="TEMITOPE AKANDE" userId="ead3d22e00562449" providerId="Windows Live" clId="Web-{410019A3-FA6B-8AAC-0EC5-7B0FBA72D03D}" dt="2025-02-21T18:33:29.990" v="853" actId="20577"/>
          <ac:graphicFrameMkLst>
            <pc:docMk/>
            <pc:sldMk cId="1969208782" sldId="272"/>
            <ac:graphicFrameMk id="12" creationId="{BC8E35D3-0168-5AA9-8A2C-728333EBF87D}"/>
          </ac:graphicFrameMkLst>
        </pc:graphicFrameChg>
        <pc:picChg chg="add mod">
          <ac:chgData name="TEMITOPE AKANDE" userId="ead3d22e00562449" providerId="Windows Live" clId="Web-{410019A3-FA6B-8AAC-0EC5-7B0FBA72D03D}" dt="2025-02-21T17:26:39.662" v="364" actId="14100"/>
          <ac:picMkLst>
            <pc:docMk/>
            <pc:sldMk cId="1969208782" sldId="272"/>
            <ac:picMk id="140" creationId="{4F8D3D3B-7B5A-5E1C-A5CF-F0016F6BC4B6}"/>
          </ac:picMkLst>
        </pc:picChg>
      </pc:sldChg>
      <pc:sldChg chg="addSp delSp modSp add del replId">
        <pc:chgData name="TEMITOPE AKANDE" userId="ead3d22e00562449" providerId="Windows Live" clId="Web-{410019A3-FA6B-8AAC-0EC5-7B0FBA72D03D}" dt="2025-02-21T18:36:14.278" v="860"/>
        <pc:sldMkLst>
          <pc:docMk/>
          <pc:sldMk cId="344544543" sldId="273"/>
        </pc:sldMkLst>
        <pc:spChg chg="mod">
          <ac:chgData name="TEMITOPE AKANDE" userId="ead3d22e00562449" providerId="Windows Live" clId="Web-{410019A3-FA6B-8AAC-0EC5-7B0FBA72D03D}" dt="2025-02-21T17:59:53.060" v="603"/>
          <ac:spMkLst>
            <pc:docMk/>
            <pc:sldMk cId="344544543" sldId="273"/>
            <ac:spMk id="2" creationId="{AF9153FB-2CA6-3B7A-F23C-B436ACDB6E15}"/>
          </ac:spMkLst>
        </pc:spChg>
        <pc:spChg chg="mod">
          <ac:chgData name="TEMITOPE AKANDE" userId="ead3d22e00562449" providerId="Windows Live" clId="Web-{410019A3-FA6B-8AAC-0EC5-7B0FBA72D03D}" dt="2025-02-21T17:59:53.060" v="603"/>
          <ac:spMkLst>
            <pc:docMk/>
            <pc:sldMk cId="344544543" sldId="273"/>
            <ac:spMk id="4" creationId="{382ADAA0-E85D-9D48-9C72-B338F65B5E5D}"/>
          </ac:spMkLst>
        </pc:spChg>
        <pc:spChg chg="del">
          <ac:chgData name="TEMITOPE AKANDE" userId="ead3d22e00562449" providerId="Windows Live" clId="Web-{410019A3-FA6B-8AAC-0EC5-7B0FBA72D03D}" dt="2025-02-21T17:59:53.060" v="603"/>
          <ac:spMkLst>
            <pc:docMk/>
            <pc:sldMk cId="344544543" sldId="273"/>
            <ac:spMk id="8" creationId="{417628E0-CF9C-4FA1-335E-AE16AE3878A6}"/>
          </ac:spMkLst>
        </pc:spChg>
        <pc:spChg chg="del">
          <ac:chgData name="TEMITOPE AKANDE" userId="ead3d22e00562449" providerId="Windows Live" clId="Web-{410019A3-FA6B-8AAC-0EC5-7B0FBA72D03D}" dt="2025-02-21T17:59:53.060" v="603"/>
          <ac:spMkLst>
            <pc:docMk/>
            <pc:sldMk cId="344544543" sldId="273"/>
            <ac:spMk id="10" creationId="{0B9601F4-CD97-7FBF-4958-A9C8A752CE84}"/>
          </ac:spMkLst>
        </pc:spChg>
        <pc:spChg chg="add">
          <ac:chgData name="TEMITOPE AKANDE" userId="ead3d22e00562449" providerId="Windows Live" clId="Web-{410019A3-FA6B-8AAC-0EC5-7B0FBA72D03D}" dt="2025-02-21T17:59:53.060" v="603"/>
          <ac:spMkLst>
            <pc:docMk/>
            <pc:sldMk cId="344544543" sldId="273"/>
            <ac:spMk id="17" creationId="{80DF40B2-80F7-4E71-B46C-284163F3654A}"/>
          </ac:spMkLst>
        </pc:spChg>
        <pc:spChg chg="add del mod">
          <ac:chgData name="TEMITOPE AKANDE" userId="ead3d22e00562449" providerId="Windows Live" clId="Web-{410019A3-FA6B-8AAC-0EC5-7B0FBA72D03D}" dt="2025-02-21T17:04:08.885" v="252"/>
          <ac:spMkLst>
            <pc:docMk/>
            <pc:sldMk cId="344544543" sldId="273"/>
            <ac:spMk id="21" creationId="{87F3B422-2034-9F83-B6C5-2CFA6BD6D26B}"/>
          </ac:spMkLst>
        </pc:spChg>
        <pc:graphicFrameChg chg="add del mod ord modGraphic">
          <ac:chgData name="TEMITOPE AKANDE" userId="ead3d22e00562449" providerId="Windows Live" clId="Web-{410019A3-FA6B-8AAC-0EC5-7B0FBA72D03D}" dt="2025-02-21T17:59:53.060" v="603"/>
          <ac:graphicFrameMkLst>
            <pc:docMk/>
            <pc:sldMk cId="344544543" sldId="273"/>
            <ac:graphicFrameMk id="12" creationId="{72C16760-CA00-2C4D-7F9A-7FA48D1E5E65}"/>
          </ac:graphicFrameMkLst>
        </pc:graphicFrameChg>
      </pc:sldChg>
      <pc:sldChg chg="addSp delSp modSp add replId">
        <pc:chgData name="TEMITOPE AKANDE" userId="ead3d22e00562449" providerId="Windows Live" clId="Web-{410019A3-FA6B-8AAC-0EC5-7B0FBA72D03D}" dt="2025-02-21T18:35:55.934" v="859" actId="1076"/>
        <pc:sldMkLst>
          <pc:docMk/>
          <pc:sldMk cId="1444364992" sldId="274"/>
        </pc:sldMkLst>
        <pc:spChg chg="mod">
          <ac:chgData name="TEMITOPE AKANDE" userId="ead3d22e00562449" providerId="Windows Live" clId="Web-{410019A3-FA6B-8AAC-0EC5-7B0FBA72D03D}" dt="2025-02-21T17:59:36.325" v="602"/>
          <ac:spMkLst>
            <pc:docMk/>
            <pc:sldMk cId="1444364992" sldId="274"/>
            <ac:spMk id="2" creationId="{79309B63-926B-0894-2048-3503CB68A2C0}"/>
          </ac:spMkLst>
        </pc:spChg>
        <pc:spChg chg="mod">
          <ac:chgData name="TEMITOPE AKANDE" userId="ead3d22e00562449" providerId="Windows Live" clId="Web-{410019A3-FA6B-8AAC-0EC5-7B0FBA72D03D}" dt="2025-02-21T18:34:46.103" v="854" actId="1076"/>
          <ac:spMkLst>
            <pc:docMk/>
            <pc:sldMk cId="1444364992" sldId="274"/>
            <ac:spMk id="4" creationId="{6A0855F8-3E0C-4AB9-6029-1B91DBA47503}"/>
          </ac:spMkLst>
        </pc:spChg>
        <pc:spChg chg="del">
          <ac:chgData name="TEMITOPE AKANDE" userId="ead3d22e00562449" providerId="Windows Live" clId="Web-{410019A3-FA6B-8AAC-0EC5-7B0FBA72D03D}" dt="2025-02-21T17:59:36.325" v="602"/>
          <ac:spMkLst>
            <pc:docMk/>
            <pc:sldMk cId="1444364992" sldId="274"/>
            <ac:spMk id="8" creationId="{A126130D-B2BC-DAD1-7D70-D5BF518E07B5}"/>
          </ac:spMkLst>
        </pc:spChg>
        <pc:spChg chg="del">
          <ac:chgData name="TEMITOPE AKANDE" userId="ead3d22e00562449" providerId="Windows Live" clId="Web-{410019A3-FA6B-8AAC-0EC5-7B0FBA72D03D}" dt="2025-02-21T17:59:36.325" v="602"/>
          <ac:spMkLst>
            <pc:docMk/>
            <pc:sldMk cId="1444364992" sldId="274"/>
            <ac:spMk id="10" creationId="{2E92FB6A-9B0F-23D9-303D-9C98C8CC5C6A}"/>
          </ac:spMkLst>
        </pc:spChg>
        <pc:spChg chg="add">
          <ac:chgData name="TEMITOPE AKANDE" userId="ead3d22e00562449" providerId="Windows Live" clId="Web-{410019A3-FA6B-8AAC-0EC5-7B0FBA72D03D}" dt="2025-02-21T17:59:36.325" v="602"/>
          <ac:spMkLst>
            <pc:docMk/>
            <pc:sldMk cId="1444364992" sldId="274"/>
            <ac:spMk id="17" creationId="{D009D6D5-DAC2-4A8B-A17A-E206B9012D09}"/>
          </ac:spMkLst>
        </pc:spChg>
        <pc:graphicFrameChg chg="mod ord modGraphic">
          <ac:chgData name="TEMITOPE AKANDE" userId="ead3d22e00562449" providerId="Windows Live" clId="Web-{410019A3-FA6B-8AAC-0EC5-7B0FBA72D03D}" dt="2025-02-21T18:34:58.416" v="857" actId="14100"/>
          <ac:graphicFrameMkLst>
            <pc:docMk/>
            <pc:sldMk cId="1444364992" sldId="274"/>
            <ac:graphicFrameMk id="12" creationId="{8B7D5E56-F120-404D-99E1-2F40FD9C62DD}"/>
          </ac:graphicFrameMkLst>
        </pc:graphicFrameChg>
        <pc:picChg chg="add mod">
          <ac:chgData name="TEMITOPE AKANDE" userId="ead3d22e00562449" providerId="Windows Live" clId="Web-{410019A3-FA6B-8AAC-0EC5-7B0FBA72D03D}" dt="2025-02-21T18:35:55.934" v="859" actId="1076"/>
          <ac:picMkLst>
            <pc:docMk/>
            <pc:sldMk cId="1444364992" sldId="274"/>
            <ac:picMk id="96" creationId="{8AED4CB3-7D92-C074-DC21-01B07D1F6073}"/>
          </ac:picMkLst>
        </pc:picChg>
      </pc:sldChg>
      <pc:sldChg chg="addSp modSp add replId">
        <pc:chgData name="TEMITOPE AKANDE" userId="ead3d22e00562449" providerId="Windows Live" clId="Web-{410019A3-FA6B-8AAC-0EC5-7B0FBA72D03D}" dt="2025-02-21T17:20:20.099" v="354"/>
        <pc:sldMkLst>
          <pc:docMk/>
          <pc:sldMk cId="2377788489" sldId="275"/>
        </pc:sldMkLst>
        <pc:spChg chg="mod">
          <ac:chgData name="TEMITOPE AKANDE" userId="ead3d22e00562449" providerId="Windows Live" clId="Web-{410019A3-FA6B-8AAC-0EC5-7B0FBA72D03D}" dt="2025-02-21T17:14:15.411" v="301" actId="14100"/>
          <ac:spMkLst>
            <pc:docMk/>
            <pc:sldMk cId="2377788489" sldId="275"/>
            <ac:spMk id="2" creationId="{7BE3D1AA-C843-AB43-D0E4-22DBB2B8E1ED}"/>
          </ac:spMkLst>
        </pc:spChg>
        <pc:spChg chg="add mod">
          <ac:chgData name="TEMITOPE AKANDE" userId="ead3d22e00562449" providerId="Windows Live" clId="Web-{410019A3-FA6B-8AAC-0EC5-7B0FBA72D03D}" dt="2025-02-21T17:15:51.400" v="344" actId="20577"/>
          <ac:spMkLst>
            <pc:docMk/>
            <pc:sldMk cId="2377788489" sldId="275"/>
            <ac:spMk id="31" creationId="{F97A6EE5-DEED-67B0-D4D4-5E7CAB8B0F3B}"/>
          </ac:spMkLst>
        </pc:spChg>
        <pc:spChg chg="add mod">
          <ac:chgData name="TEMITOPE AKANDE" userId="ead3d22e00562449" providerId="Windows Live" clId="Web-{410019A3-FA6B-8AAC-0EC5-7B0FBA72D03D}" dt="2025-02-21T17:18:03.780" v="348"/>
          <ac:spMkLst>
            <pc:docMk/>
            <pc:sldMk cId="2377788489" sldId="275"/>
            <ac:spMk id="32" creationId="{148E80F9-32CE-E762-8822-C9CBB464213E}"/>
          </ac:spMkLst>
        </pc:spChg>
        <pc:graphicFrameChg chg="ord modGraphic">
          <ac:chgData name="TEMITOPE AKANDE" userId="ead3d22e00562449" providerId="Windows Live" clId="Web-{410019A3-FA6B-8AAC-0EC5-7B0FBA72D03D}" dt="2025-02-21T17:13:24.190" v="300"/>
          <ac:graphicFrameMkLst>
            <pc:docMk/>
            <pc:sldMk cId="2377788489" sldId="275"/>
            <ac:graphicFrameMk id="12" creationId="{0A8F269C-EB18-2B18-BB7B-C2FB9DCB668F}"/>
          </ac:graphicFrameMkLst>
        </pc:graphicFrameChg>
        <pc:picChg chg="add mod">
          <ac:chgData name="TEMITOPE AKANDE" userId="ead3d22e00562449" providerId="Windows Live" clId="Web-{410019A3-FA6B-8AAC-0EC5-7B0FBA72D03D}" dt="2025-02-21T17:20:20.099" v="354"/>
          <ac:picMkLst>
            <pc:docMk/>
            <pc:sldMk cId="2377788489" sldId="275"/>
            <ac:picMk id="33" creationId="{2FCED730-6ADD-EF67-4B29-988460CDF646}"/>
          </ac:picMkLst>
        </pc:picChg>
      </pc:sldChg>
      <pc:sldChg chg="addSp delSp modSp add ord replId">
        <pc:chgData name="TEMITOPE AKANDE" userId="ead3d22e00562449" providerId="Windows Live" clId="Web-{410019A3-FA6B-8AAC-0EC5-7B0FBA72D03D}" dt="2025-02-21T18:02:43.817" v="694" actId="20577"/>
        <pc:sldMkLst>
          <pc:docMk/>
          <pc:sldMk cId="2083941476" sldId="276"/>
        </pc:sldMkLst>
        <pc:spChg chg="mod">
          <ac:chgData name="TEMITOPE AKANDE" userId="ead3d22e00562449" providerId="Windows Live" clId="Web-{410019A3-FA6B-8AAC-0EC5-7B0FBA72D03D}" dt="2025-02-21T17:29:41.498" v="371" actId="14100"/>
          <ac:spMkLst>
            <pc:docMk/>
            <pc:sldMk cId="2083941476" sldId="276"/>
            <ac:spMk id="3" creationId="{765AB128-320D-AFEC-936C-4BCD10E02BB2}"/>
          </ac:spMkLst>
        </pc:spChg>
        <pc:spChg chg="mod">
          <ac:chgData name="TEMITOPE AKANDE" userId="ead3d22e00562449" providerId="Windows Live" clId="Web-{410019A3-FA6B-8AAC-0EC5-7B0FBA72D03D}" dt="2025-02-21T18:02:43.817" v="694" actId="20577"/>
          <ac:spMkLst>
            <pc:docMk/>
            <pc:sldMk cId="2083941476" sldId="276"/>
            <ac:spMk id="4" creationId="{BB1D282E-BE23-5AF7-08D0-C4A14A282606}"/>
          </ac:spMkLst>
        </pc:spChg>
        <pc:spChg chg="add del mod">
          <ac:chgData name="TEMITOPE AKANDE" userId="ead3d22e00562449" providerId="Windows Live" clId="Web-{410019A3-FA6B-8AAC-0EC5-7B0FBA72D03D}" dt="2025-02-21T17:30:27.094" v="379"/>
          <ac:spMkLst>
            <pc:docMk/>
            <pc:sldMk cId="2083941476" sldId="276"/>
            <ac:spMk id="5" creationId="{A97B5DD9-0018-8E15-1971-D237F16EFC1D}"/>
          </ac:spMkLst>
        </pc:spChg>
        <pc:spChg chg="add del mod">
          <ac:chgData name="TEMITOPE AKANDE" userId="ead3d22e00562449" providerId="Windows Live" clId="Web-{410019A3-FA6B-8AAC-0EC5-7B0FBA72D03D}" dt="2025-02-21T17:45:35.101" v="418"/>
          <ac:spMkLst>
            <pc:docMk/>
            <pc:sldMk cId="2083941476" sldId="276"/>
            <ac:spMk id="9" creationId="{99FC07FF-F4F4-78C0-71D8-2042C7308696}"/>
          </ac:spMkLst>
        </pc:spChg>
        <pc:spChg chg="add del mod">
          <ac:chgData name="TEMITOPE AKANDE" userId="ead3d22e00562449" providerId="Windows Live" clId="Web-{410019A3-FA6B-8AAC-0EC5-7B0FBA72D03D}" dt="2025-02-21T17:46:15.869" v="421"/>
          <ac:spMkLst>
            <pc:docMk/>
            <pc:sldMk cId="2083941476" sldId="276"/>
            <ac:spMk id="11" creationId="{8CCD639A-A2C9-4492-E950-071FE797E6FB}"/>
          </ac:spMkLst>
        </pc:spChg>
        <pc:picChg chg="add mod">
          <ac:chgData name="TEMITOPE AKANDE" userId="ead3d22e00562449" providerId="Windows Live" clId="Web-{410019A3-FA6B-8AAC-0EC5-7B0FBA72D03D}" dt="2025-02-21T17:31:51.644" v="381" actId="1076"/>
          <ac:picMkLst>
            <pc:docMk/>
            <pc:sldMk cId="2083941476" sldId="276"/>
            <ac:picMk id="6" creationId="{1C0D582D-2641-11B8-B206-4D23DF799A5B}"/>
          </ac:picMkLst>
        </pc:picChg>
        <pc:picChg chg="add mod">
          <ac:chgData name="TEMITOPE AKANDE" userId="ead3d22e00562449" providerId="Windows Live" clId="Web-{410019A3-FA6B-8AAC-0EC5-7B0FBA72D03D}" dt="2025-02-21T17:32:20.208" v="383" actId="1076"/>
          <ac:picMkLst>
            <pc:docMk/>
            <pc:sldMk cId="2083941476" sldId="276"/>
            <ac:picMk id="7" creationId="{23C31975-BA77-4C40-10BE-98D4C7C3BB8E}"/>
          </ac:picMkLst>
        </pc:picChg>
      </pc:sldChg>
      <pc:sldChg chg="addSp delSp modSp add ord replId">
        <pc:chgData name="TEMITOPE AKANDE" userId="ead3d22e00562449" providerId="Windows Live" clId="Web-{410019A3-FA6B-8AAC-0EC5-7B0FBA72D03D}" dt="2025-02-21T18:03:10.646" v="697" actId="1076"/>
        <pc:sldMkLst>
          <pc:docMk/>
          <pc:sldMk cId="2085383234" sldId="277"/>
        </pc:sldMkLst>
        <pc:spChg chg="mod">
          <ac:chgData name="TEMITOPE AKANDE" userId="ead3d22e00562449" providerId="Windows Live" clId="Web-{410019A3-FA6B-8AAC-0EC5-7B0FBA72D03D}" dt="2025-02-21T17:32:52.490" v="387" actId="14100"/>
          <ac:spMkLst>
            <pc:docMk/>
            <pc:sldMk cId="2085383234" sldId="277"/>
            <ac:spMk id="3" creationId="{D63D070F-25E3-EFB2-1C9D-5884025000BD}"/>
          </ac:spMkLst>
        </pc:spChg>
        <pc:spChg chg="mod">
          <ac:chgData name="TEMITOPE AKANDE" userId="ead3d22e00562449" providerId="Windows Live" clId="Web-{410019A3-FA6B-8AAC-0EC5-7B0FBA72D03D}" dt="2025-02-21T18:03:04.256" v="696" actId="20577"/>
          <ac:spMkLst>
            <pc:docMk/>
            <pc:sldMk cId="2085383234" sldId="277"/>
            <ac:spMk id="4" creationId="{9FD8556A-6424-CB7D-1B95-264B0AC82719}"/>
          </ac:spMkLst>
        </pc:spChg>
        <pc:spChg chg="add del mod">
          <ac:chgData name="TEMITOPE AKANDE" userId="ead3d22e00562449" providerId="Windows Live" clId="Web-{410019A3-FA6B-8AAC-0EC5-7B0FBA72D03D}" dt="2025-02-21T17:47:03.714" v="427"/>
          <ac:spMkLst>
            <pc:docMk/>
            <pc:sldMk cId="2085383234" sldId="277"/>
            <ac:spMk id="7" creationId="{8B074593-0BDA-5D1D-1644-921FC78A6245}"/>
          </ac:spMkLst>
        </pc:spChg>
        <pc:spChg chg="add del mod">
          <ac:chgData name="TEMITOPE AKANDE" userId="ead3d22e00562449" providerId="Windows Live" clId="Web-{410019A3-FA6B-8AAC-0EC5-7B0FBA72D03D}" dt="2025-02-21T17:47:22.575" v="430"/>
          <ac:spMkLst>
            <pc:docMk/>
            <pc:sldMk cId="2085383234" sldId="277"/>
            <ac:spMk id="9" creationId="{33006107-4A6C-DAF3-569F-1DBE13BE5919}"/>
          </ac:spMkLst>
        </pc:spChg>
        <pc:picChg chg="add mod">
          <ac:chgData name="TEMITOPE AKANDE" userId="ead3d22e00562449" providerId="Windows Live" clId="Web-{410019A3-FA6B-8AAC-0EC5-7B0FBA72D03D}" dt="2025-02-21T18:03:10.646" v="697" actId="1076"/>
          <ac:picMkLst>
            <pc:docMk/>
            <pc:sldMk cId="2085383234" sldId="277"/>
            <ac:picMk id="5" creationId="{AC43D89B-190E-70E5-2803-47F0A12C0153}"/>
          </ac:picMkLst>
        </pc:picChg>
        <pc:picChg chg="add mod">
          <ac:chgData name="TEMITOPE AKANDE" userId="ead3d22e00562449" providerId="Windows Live" clId="Web-{410019A3-FA6B-8AAC-0EC5-7B0FBA72D03D}" dt="2025-02-21T17:34:16.478" v="392" actId="1076"/>
          <ac:picMkLst>
            <pc:docMk/>
            <pc:sldMk cId="2085383234" sldId="277"/>
            <ac:picMk id="6" creationId="{F7B71BF5-9B16-1509-C69C-32218B80081E}"/>
          </ac:picMkLst>
        </pc:picChg>
      </pc:sldChg>
      <pc:sldChg chg="delSp modSp add replId">
        <pc:chgData name="TEMITOPE AKANDE" userId="ead3d22e00562449" providerId="Windows Live" clId="Web-{410019A3-FA6B-8AAC-0EC5-7B0FBA72D03D}" dt="2025-02-21T17:53:55.248" v="554" actId="20577"/>
        <pc:sldMkLst>
          <pc:docMk/>
          <pc:sldMk cId="782674917" sldId="278"/>
        </pc:sldMkLst>
        <pc:spChg chg="del">
          <ac:chgData name="TEMITOPE AKANDE" userId="ead3d22e00562449" providerId="Windows Live" clId="Web-{410019A3-FA6B-8AAC-0EC5-7B0FBA72D03D}" dt="2025-02-21T17:48:22.640" v="438"/>
          <ac:spMkLst>
            <pc:docMk/>
            <pc:sldMk cId="782674917" sldId="278"/>
            <ac:spMk id="4" creationId="{5DA68CAA-11B2-DEFA-9112-A360162B66E1}"/>
          </ac:spMkLst>
        </pc:spChg>
        <pc:spChg chg="del">
          <ac:chgData name="TEMITOPE AKANDE" userId="ead3d22e00562449" providerId="Windows Live" clId="Web-{410019A3-FA6B-8AAC-0EC5-7B0FBA72D03D}" dt="2025-02-21T17:48:27.952" v="439"/>
          <ac:spMkLst>
            <pc:docMk/>
            <pc:sldMk cId="782674917" sldId="278"/>
            <ac:spMk id="5" creationId="{FB2A3697-A757-70E3-7C87-5A84CCB888AF}"/>
          </ac:spMkLst>
        </pc:spChg>
        <pc:spChg chg="mod">
          <ac:chgData name="TEMITOPE AKANDE" userId="ead3d22e00562449" providerId="Windows Live" clId="Web-{410019A3-FA6B-8AAC-0EC5-7B0FBA72D03D}" dt="2025-02-21T17:53:35.387" v="544" actId="20577"/>
          <ac:spMkLst>
            <pc:docMk/>
            <pc:sldMk cId="782674917" sldId="278"/>
            <ac:spMk id="6" creationId="{3E09F34A-DE3D-BD08-14AE-04EE06EB0714}"/>
          </ac:spMkLst>
        </pc:spChg>
        <pc:spChg chg="mod">
          <ac:chgData name="TEMITOPE AKANDE" userId="ead3d22e00562449" providerId="Windows Live" clId="Web-{410019A3-FA6B-8AAC-0EC5-7B0FBA72D03D}" dt="2025-02-21T17:53:55.248" v="554" actId="20577"/>
          <ac:spMkLst>
            <pc:docMk/>
            <pc:sldMk cId="782674917" sldId="278"/>
            <ac:spMk id="7" creationId="{E98A7CD5-972E-D762-9D67-8F4B98FE93E8}"/>
          </ac:spMkLst>
        </pc:spChg>
      </pc:sldChg>
      <pc:sldChg chg="delSp modSp add replId">
        <pc:chgData name="TEMITOPE AKANDE" userId="ead3d22e00562449" providerId="Windows Live" clId="Web-{410019A3-FA6B-8AAC-0EC5-7B0FBA72D03D}" dt="2025-02-21T17:57:20.413" v="597" actId="20577"/>
        <pc:sldMkLst>
          <pc:docMk/>
          <pc:sldMk cId="3891252400" sldId="279"/>
        </pc:sldMkLst>
        <pc:spChg chg="mod">
          <ac:chgData name="TEMITOPE AKANDE" userId="ead3d22e00562449" providerId="Windows Live" clId="Web-{410019A3-FA6B-8AAC-0EC5-7B0FBA72D03D}" dt="2025-02-21T17:57:20.413" v="597" actId="20577"/>
          <ac:spMkLst>
            <pc:docMk/>
            <pc:sldMk cId="3891252400" sldId="279"/>
            <ac:spMk id="3" creationId="{20348530-365B-D5D7-3B99-2EEA57645D27}"/>
          </ac:spMkLst>
        </pc:spChg>
        <pc:spChg chg="del mod">
          <ac:chgData name="TEMITOPE AKANDE" userId="ead3d22e00562449" providerId="Windows Live" clId="Web-{410019A3-FA6B-8AAC-0EC5-7B0FBA72D03D}" dt="2025-02-21T17:55:23.408" v="576"/>
          <ac:spMkLst>
            <pc:docMk/>
            <pc:sldMk cId="3891252400" sldId="279"/>
            <ac:spMk id="6" creationId="{ED5FC1F3-0AF3-60A5-C9F8-24DFABF52B73}"/>
          </ac:spMkLst>
        </pc:spChg>
        <pc:spChg chg="del">
          <ac:chgData name="TEMITOPE AKANDE" userId="ead3d22e00562449" providerId="Windows Live" clId="Web-{410019A3-FA6B-8AAC-0EC5-7B0FBA72D03D}" dt="2025-02-21T17:55:16.798" v="575"/>
          <ac:spMkLst>
            <pc:docMk/>
            <pc:sldMk cId="3891252400" sldId="279"/>
            <ac:spMk id="7" creationId="{52D68956-9C4F-8CE9-61CD-795B87312CF1}"/>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image" Target="../media/image9.png"/></Relationships>
</file>

<file path=ppt/diagrams/_rels/data3.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_rels/data4.xml.rels><?xml version="1.0" encoding="UTF-8" standalone="yes"?>
<Relationships xmlns="http://schemas.openxmlformats.org/package/2006/relationships"><Relationship Id="rId2" Type="http://schemas.openxmlformats.org/officeDocument/2006/relationships/image" Target="../media/image16.svg"/><Relationship Id="rId1" Type="http://schemas.openxmlformats.org/officeDocument/2006/relationships/image" Target="../media/image15.png"/></Relationships>
</file>

<file path=ppt/diagrams/_rels/data5.xml.rels><?xml version="1.0" encoding="UTF-8" standalone="yes"?>
<Relationships xmlns="http://schemas.openxmlformats.org/package/2006/relationships"><Relationship Id="rId2" Type="http://schemas.openxmlformats.org/officeDocument/2006/relationships/image" Target="../media/image19.svg"/><Relationship Id="rId1"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image" Target="../media/image9.png"/></Relationships>
</file>

<file path=ppt/diagrams/_rels/drawing3.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_rels/drawing4.xml.rels><?xml version="1.0" encoding="UTF-8" standalone="yes"?>
<Relationships xmlns="http://schemas.openxmlformats.org/package/2006/relationships"><Relationship Id="rId2" Type="http://schemas.openxmlformats.org/officeDocument/2006/relationships/image" Target="../media/image16.svg"/><Relationship Id="rId1" Type="http://schemas.openxmlformats.org/officeDocument/2006/relationships/image" Target="../media/image15.png"/></Relationships>
</file>

<file path=ppt/diagrams/_rels/drawing5.xml.rels><?xml version="1.0" encoding="UTF-8" standalone="yes"?>
<Relationships xmlns="http://schemas.openxmlformats.org/package/2006/relationships"><Relationship Id="rId2" Type="http://schemas.openxmlformats.org/officeDocument/2006/relationships/image" Target="../media/image19.svg"/><Relationship Id="rId1"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6B1C73-19B2-4797-B4A9-6AF29227B00C}"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B68C1354-E886-4119-8E6C-8CFDBBA6382E}">
      <dgm:prSet/>
      <dgm:spPr/>
      <dgm:t>
        <a:bodyPr/>
        <a:lstStyle/>
        <a:p>
          <a:pPr>
            <a:defRPr cap="all"/>
          </a:pPr>
          <a:r>
            <a:rPr lang="en-US"/>
            <a:t>To perform exploratory data analysis (EDA) on jewelry price data</a:t>
          </a:r>
        </a:p>
      </dgm:t>
    </dgm:pt>
    <dgm:pt modelId="{BE9F4AA3-A977-4ACC-8E5B-F3EADD168AA4}" type="parTrans" cxnId="{5B5AD71A-AE17-45EE-9B93-7EAB9FAA79EB}">
      <dgm:prSet/>
      <dgm:spPr/>
      <dgm:t>
        <a:bodyPr/>
        <a:lstStyle/>
        <a:p>
          <a:endParaRPr lang="en-US"/>
        </a:p>
      </dgm:t>
    </dgm:pt>
    <dgm:pt modelId="{FE8F279D-CA43-405A-A050-0E9BFF0B867C}" type="sibTrans" cxnId="{5B5AD71A-AE17-45EE-9B93-7EAB9FAA79EB}">
      <dgm:prSet/>
      <dgm:spPr/>
      <dgm:t>
        <a:bodyPr/>
        <a:lstStyle/>
        <a:p>
          <a:endParaRPr lang="en-US"/>
        </a:p>
      </dgm:t>
    </dgm:pt>
    <dgm:pt modelId="{E2153BDA-B047-4E62-8995-239EB1012396}">
      <dgm:prSet/>
      <dgm:spPr/>
      <dgm:t>
        <a:bodyPr/>
        <a:lstStyle/>
        <a:p>
          <a:pPr>
            <a:defRPr cap="all"/>
          </a:pPr>
          <a:r>
            <a:rPr lang="en-US"/>
            <a:t>To develop predictive models for price estimation</a:t>
          </a:r>
        </a:p>
      </dgm:t>
    </dgm:pt>
    <dgm:pt modelId="{D165F6F2-62BB-41C9-A37D-37A88CF3B929}" type="parTrans" cxnId="{F32E1FF7-EB38-40E1-8529-C0586DD99733}">
      <dgm:prSet/>
      <dgm:spPr/>
      <dgm:t>
        <a:bodyPr/>
        <a:lstStyle/>
        <a:p>
          <a:endParaRPr lang="en-US"/>
        </a:p>
      </dgm:t>
    </dgm:pt>
    <dgm:pt modelId="{F3EB930F-D945-4571-933B-C6E57C1986F4}" type="sibTrans" cxnId="{F32E1FF7-EB38-40E1-8529-C0586DD99733}">
      <dgm:prSet/>
      <dgm:spPr/>
      <dgm:t>
        <a:bodyPr/>
        <a:lstStyle/>
        <a:p>
          <a:endParaRPr lang="en-US"/>
        </a:p>
      </dgm:t>
    </dgm:pt>
    <dgm:pt modelId="{AFA55369-CA2E-4AB8-AB1E-61059F08CB10}">
      <dgm:prSet/>
      <dgm:spPr/>
      <dgm:t>
        <a:bodyPr/>
        <a:lstStyle/>
        <a:p>
          <a:pPr>
            <a:defRPr cap="all"/>
          </a:pPr>
          <a:r>
            <a:rPr lang="en-US"/>
            <a:t>To evaluate and deploy the best-performing model</a:t>
          </a:r>
        </a:p>
      </dgm:t>
    </dgm:pt>
    <dgm:pt modelId="{BE50DBE5-26B9-4C36-BE2D-0168A05E6EBA}" type="parTrans" cxnId="{A3066CDE-8A54-4364-8E03-06168242D08E}">
      <dgm:prSet/>
      <dgm:spPr/>
      <dgm:t>
        <a:bodyPr/>
        <a:lstStyle/>
        <a:p>
          <a:endParaRPr lang="en-US"/>
        </a:p>
      </dgm:t>
    </dgm:pt>
    <dgm:pt modelId="{4A38D677-9015-4C85-A157-D477D5D4972B}" type="sibTrans" cxnId="{A3066CDE-8A54-4364-8E03-06168242D08E}">
      <dgm:prSet/>
      <dgm:spPr/>
      <dgm:t>
        <a:bodyPr/>
        <a:lstStyle/>
        <a:p>
          <a:endParaRPr lang="en-US"/>
        </a:p>
      </dgm:t>
    </dgm:pt>
    <dgm:pt modelId="{C526D936-437F-49B2-8B53-0520173E85EF}" type="pres">
      <dgm:prSet presAssocID="{086B1C73-19B2-4797-B4A9-6AF29227B00C}" presName="root" presStyleCnt="0">
        <dgm:presLayoutVars>
          <dgm:dir/>
          <dgm:resizeHandles val="exact"/>
        </dgm:presLayoutVars>
      </dgm:prSet>
      <dgm:spPr/>
    </dgm:pt>
    <dgm:pt modelId="{2A7146F9-73F8-4196-9D92-310B0F93D292}" type="pres">
      <dgm:prSet presAssocID="{B68C1354-E886-4119-8E6C-8CFDBBA6382E}" presName="compNode" presStyleCnt="0"/>
      <dgm:spPr/>
    </dgm:pt>
    <dgm:pt modelId="{CA2A96DC-44C0-4A89-9301-F1E3A5C57DB8}" type="pres">
      <dgm:prSet presAssocID="{B68C1354-E886-4119-8E6C-8CFDBBA6382E}" presName="iconBgRect" presStyleLbl="bgShp" presStyleIdx="0" presStyleCnt="3"/>
      <dgm:spPr>
        <a:prstGeom prst="round2DiagRect">
          <a:avLst>
            <a:gd name="adj1" fmla="val 29727"/>
            <a:gd name="adj2" fmla="val 0"/>
          </a:avLst>
        </a:prstGeom>
      </dgm:spPr>
    </dgm:pt>
    <dgm:pt modelId="{EDE12150-2A5E-42A6-B2E2-CBD5FA6894C3}" type="pres">
      <dgm:prSet presAssocID="{B68C1354-E886-4119-8E6C-8CFDBBA6382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ng"/>
        </a:ext>
      </dgm:extLst>
    </dgm:pt>
    <dgm:pt modelId="{55A9C168-E3AA-4ABA-9DB1-814AA94482B3}" type="pres">
      <dgm:prSet presAssocID="{B68C1354-E886-4119-8E6C-8CFDBBA6382E}" presName="spaceRect" presStyleCnt="0"/>
      <dgm:spPr/>
    </dgm:pt>
    <dgm:pt modelId="{192BBB33-7310-4BD7-A297-97E3DE4391B5}" type="pres">
      <dgm:prSet presAssocID="{B68C1354-E886-4119-8E6C-8CFDBBA6382E}" presName="textRect" presStyleLbl="revTx" presStyleIdx="0" presStyleCnt="3">
        <dgm:presLayoutVars>
          <dgm:chMax val="1"/>
          <dgm:chPref val="1"/>
        </dgm:presLayoutVars>
      </dgm:prSet>
      <dgm:spPr/>
    </dgm:pt>
    <dgm:pt modelId="{F632EDAF-5488-4EBE-8A12-7E178AD703A7}" type="pres">
      <dgm:prSet presAssocID="{FE8F279D-CA43-405A-A050-0E9BFF0B867C}" presName="sibTrans" presStyleCnt="0"/>
      <dgm:spPr/>
    </dgm:pt>
    <dgm:pt modelId="{5072890B-F664-41B7-A740-6C89E30F6872}" type="pres">
      <dgm:prSet presAssocID="{E2153BDA-B047-4E62-8995-239EB1012396}" presName="compNode" presStyleCnt="0"/>
      <dgm:spPr/>
    </dgm:pt>
    <dgm:pt modelId="{F54402AC-7BE8-42C5-A5A0-2C0F8BA86F44}" type="pres">
      <dgm:prSet presAssocID="{E2153BDA-B047-4E62-8995-239EB1012396}" presName="iconBgRect" presStyleLbl="bgShp" presStyleIdx="1" presStyleCnt="3"/>
      <dgm:spPr>
        <a:prstGeom prst="round2DiagRect">
          <a:avLst>
            <a:gd name="adj1" fmla="val 29727"/>
            <a:gd name="adj2" fmla="val 0"/>
          </a:avLst>
        </a:prstGeom>
      </dgm:spPr>
    </dgm:pt>
    <dgm:pt modelId="{F00B82BC-545E-4E6E-928B-ED570BCC4DA8}" type="pres">
      <dgm:prSet presAssocID="{E2153BDA-B047-4E62-8995-239EB101239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9EB64EA4-7D22-43D3-8CCD-523EF4977962}" type="pres">
      <dgm:prSet presAssocID="{E2153BDA-B047-4E62-8995-239EB1012396}" presName="spaceRect" presStyleCnt="0"/>
      <dgm:spPr/>
    </dgm:pt>
    <dgm:pt modelId="{AB884F72-A0D8-4489-B673-DD1B0B675999}" type="pres">
      <dgm:prSet presAssocID="{E2153BDA-B047-4E62-8995-239EB1012396}" presName="textRect" presStyleLbl="revTx" presStyleIdx="1" presStyleCnt="3">
        <dgm:presLayoutVars>
          <dgm:chMax val="1"/>
          <dgm:chPref val="1"/>
        </dgm:presLayoutVars>
      </dgm:prSet>
      <dgm:spPr/>
    </dgm:pt>
    <dgm:pt modelId="{5A2691E9-EF5E-47AC-A226-4C9F78CC9C2B}" type="pres">
      <dgm:prSet presAssocID="{F3EB930F-D945-4571-933B-C6E57C1986F4}" presName="sibTrans" presStyleCnt="0"/>
      <dgm:spPr/>
    </dgm:pt>
    <dgm:pt modelId="{39A1CC17-561F-4480-8216-7A89590A8161}" type="pres">
      <dgm:prSet presAssocID="{AFA55369-CA2E-4AB8-AB1E-61059F08CB10}" presName="compNode" presStyleCnt="0"/>
      <dgm:spPr/>
    </dgm:pt>
    <dgm:pt modelId="{3A6E679D-A0E5-42DB-8D0A-0C799E7A84E5}" type="pres">
      <dgm:prSet presAssocID="{AFA55369-CA2E-4AB8-AB1E-61059F08CB10}" presName="iconBgRect" presStyleLbl="bgShp" presStyleIdx="2" presStyleCnt="3"/>
      <dgm:spPr>
        <a:prstGeom prst="round2DiagRect">
          <a:avLst>
            <a:gd name="adj1" fmla="val 29727"/>
            <a:gd name="adj2" fmla="val 0"/>
          </a:avLst>
        </a:prstGeom>
      </dgm:spPr>
    </dgm:pt>
    <dgm:pt modelId="{AA1A906C-EF67-499C-9BF9-912D7DA6B710}" type="pres">
      <dgm:prSet presAssocID="{AFA55369-CA2E-4AB8-AB1E-61059F08CB1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87F7C85C-C11C-4B4E-8BFF-E8C393E91BE5}" type="pres">
      <dgm:prSet presAssocID="{AFA55369-CA2E-4AB8-AB1E-61059F08CB10}" presName="spaceRect" presStyleCnt="0"/>
      <dgm:spPr/>
    </dgm:pt>
    <dgm:pt modelId="{8D686DB1-ADA6-47B8-A4F9-C083ED05BFF8}" type="pres">
      <dgm:prSet presAssocID="{AFA55369-CA2E-4AB8-AB1E-61059F08CB10}" presName="textRect" presStyleLbl="revTx" presStyleIdx="2" presStyleCnt="3">
        <dgm:presLayoutVars>
          <dgm:chMax val="1"/>
          <dgm:chPref val="1"/>
        </dgm:presLayoutVars>
      </dgm:prSet>
      <dgm:spPr/>
    </dgm:pt>
  </dgm:ptLst>
  <dgm:cxnLst>
    <dgm:cxn modelId="{65C47708-B792-412C-BFF2-F1B616D1EC2D}" type="presOf" srcId="{086B1C73-19B2-4797-B4A9-6AF29227B00C}" destId="{C526D936-437F-49B2-8B53-0520173E85EF}" srcOrd="0" destOrd="0" presId="urn:microsoft.com/office/officeart/2018/5/layout/IconLeafLabelList"/>
    <dgm:cxn modelId="{39CEBA10-9B72-4C5D-994A-B73C4D216A21}" type="presOf" srcId="{E2153BDA-B047-4E62-8995-239EB1012396}" destId="{AB884F72-A0D8-4489-B673-DD1B0B675999}" srcOrd="0" destOrd="0" presId="urn:microsoft.com/office/officeart/2018/5/layout/IconLeafLabelList"/>
    <dgm:cxn modelId="{5B5AD71A-AE17-45EE-9B93-7EAB9FAA79EB}" srcId="{086B1C73-19B2-4797-B4A9-6AF29227B00C}" destId="{B68C1354-E886-4119-8E6C-8CFDBBA6382E}" srcOrd="0" destOrd="0" parTransId="{BE9F4AA3-A977-4ACC-8E5B-F3EADD168AA4}" sibTransId="{FE8F279D-CA43-405A-A050-0E9BFF0B867C}"/>
    <dgm:cxn modelId="{3066CB4D-C7C2-4F04-8338-DF4413D9EFB1}" type="presOf" srcId="{B68C1354-E886-4119-8E6C-8CFDBBA6382E}" destId="{192BBB33-7310-4BD7-A297-97E3DE4391B5}" srcOrd="0" destOrd="0" presId="urn:microsoft.com/office/officeart/2018/5/layout/IconLeafLabelList"/>
    <dgm:cxn modelId="{9162FC9B-6D2B-45E4-8BE3-ABD87E66CF24}" type="presOf" srcId="{AFA55369-CA2E-4AB8-AB1E-61059F08CB10}" destId="{8D686DB1-ADA6-47B8-A4F9-C083ED05BFF8}" srcOrd="0" destOrd="0" presId="urn:microsoft.com/office/officeart/2018/5/layout/IconLeafLabelList"/>
    <dgm:cxn modelId="{A3066CDE-8A54-4364-8E03-06168242D08E}" srcId="{086B1C73-19B2-4797-B4A9-6AF29227B00C}" destId="{AFA55369-CA2E-4AB8-AB1E-61059F08CB10}" srcOrd="2" destOrd="0" parTransId="{BE50DBE5-26B9-4C36-BE2D-0168A05E6EBA}" sibTransId="{4A38D677-9015-4C85-A157-D477D5D4972B}"/>
    <dgm:cxn modelId="{F32E1FF7-EB38-40E1-8529-C0586DD99733}" srcId="{086B1C73-19B2-4797-B4A9-6AF29227B00C}" destId="{E2153BDA-B047-4E62-8995-239EB1012396}" srcOrd="1" destOrd="0" parTransId="{D165F6F2-62BB-41C9-A37D-37A88CF3B929}" sibTransId="{F3EB930F-D945-4571-933B-C6E57C1986F4}"/>
    <dgm:cxn modelId="{991AF09D-92B5-48E5-A4A2-801D83057247}" type="presParOf" srcId="{C526D936-437F-49B2-8B53-0520173E85EF}" destId="{2A7146F9-73F8-4196-9D92-310B0F93D292}" srcOrd="0" destOrd="0" presId="urn:microsoft.com/office/officeart/2018/5/layout/IconLeafLabelList"/>
    <dgm:cxn modelId="{B58CE648-615B-4292-8093-1B4E77E2B7BD}" type="presParOf" srcId="{2A7146F9-73F8-4196-9D92-310B0F93D292}" destId="{CA2A96DC-44C0-4A89-9301-F1E3A5C57DB8}" srcOrd="0" destOrd="0" presId="urn:microsoft.com/office/officeart/2018/5/layout/IconLeafLabelList"/>
    <dgm:cxn modelId="{F7A402BE-40E9-4F43-8CD3-F5F1A890C644}" type="presParOf" srcId="{2A7146F9-73F8-4196-9D92-310B0F93D292}" destId="{EDE12150-2A5E-42A6-B2E2-CBD5FA6894C3}" srcOrd="1" destOrd="0" presId="urn:microsoft.com/office/officeart/2018/5/layout/IconLeafLabelList"/>
    <dgm:cxn modelId="{0B7495A6-F53C-4F44-AD3D-BB753495900D}" type="presParOf" srcId="{2A7146F9-73F8-4196-9D92-310B0F93D292}" destId="{55A9C168-E3AA-4ABA-9DB1-814AA94482B3}" srcOrd="2" destOrd="0" presId="urn:microsoft.com/office/officeart/2018/5/layout/IconLeafLabelList"/>
    <dgm:cxn modelId="{01B74104-9004-44F4-AA23-DE8D422A3C52}" type="presParOf" srcId="{2A7146F9-73F8-4196-9D92-310B0F93D292}" destId="{192BBB33-7310-4BD7-A297-97E3DE4391B5}" srcOrd="3" destOrd="0" presId="urn:microsoft.com/office/officeart/2018/5/layout/IconLeafLabelList"/>
    <dgm:cxn modelId="{3C81B3FD-5E58-4520-8FA1-0E7297FA23F1}" type="presParOf" srcId="{C526D936-437F-49B2-8B53-0520173E85EF}" destId="{F632EDAF-5488-4EBE-8A12-7E178AD703A7}" srcOrd="1" destOrd="0" presId="urn:microsoft.com/office/officeart/2018/5/layout/IconLeafLabelList"/>
    <dgm:cxn modelId="{D1942276-11BE-49AA-A291-3C97F4D9AB4E}" type="presParOf" srcId="{C526D936-437F-49B2-8B53-0520173E85EF}" destId="{5072890B-F664-41B7-A740-6C89E30F6872}" srcOrd="2" destOrd="0" presId="urn:microsoft.com/office/officeart/2018/5/layout/IconLeafLabelList"/>
    <dgm:cxn modelId="{1175C6F0-1CF2-45B8-B956-86DC568055D9}" type="presParOf" srcId="{5072890B-F664-41B7-A740-6C89E30F6872}" destId="{F54402AC-7BE8-42C5-A5A0-2C0F8BA86F44}" srcOrd="0" destOrd="0" presId="urn:microsoft.com/office/officeart/2018/5/layout/IconLeafLabelList"/>
    <dgm:cxn modelId="{AFBFE733-3C1D-468C-9D4B-F3417F1B1D51}" type="presParOf" srcId="{5072890B-F664-41B7-A740-6C89E30F6872}" destId="{F00B82BC-545E-4E6E-928B-ED570BCC4DA8}" srcOrd="1" destOrd="0" presId="urn:microsoft.com/office/officeart/2018/5/layout/IconLeafLabelList"/>
    <dgm:cxn modelId="{969D900C-ABB1-41B5-908C-3030C54B4570}" type="presParOf" srcId="{5072890B-F664-41B7-A740-6C89E30F6872}" destId="{9EB64EA4-7D22-43D3-8CCD-523EF4977962}" srcOrd="2" destOrd="0" presId="urn:microsoft.com/office/officeart/2018/5/layout/IconLeafLabelList"/>
    <dgm:cxn modelId="{9007B95E-9080-49C1-B05D-DAC135721D44}" type="presParOf" srcId="{5072890B-F664-41B7-A740-6C89E30F6872}" destId="{AB884F72-A0D8-4489-B673-DD1B0B675999}" srcOrd="3" destOrd="0" presId="urn:microsoft.com/office/officeart/2018/5/layout/IconLeafLabelList"/>
    <dgm:cxn modelId="{3DC74EEB-D519-4910-B90E-5366CE3F4759}" type="presParOf" srcId="{C526D936-437F-49B2-8B53-0520173E85EF}" destId="{5A2691E9-EF5E-47AC-A226-4C9F78CC9C2B}" srcOrd="3" destOrd="0" presId="urn:microsoft.com/office/officeart/2018/5/layout/IconLeafLabelList"/>
    <dgm:cxn modelId="{13E428DE-1198-4C3E-9DBF-B5700BC19EB6}" type="presParOf" srcId="{C526D936-437F-49B2-8B53-0520173E85EF}" destId="{39A1CC17-561F-4480-8216-7A89590A8161}" srcOrd="4" destOrd="0" presId="urn:microsoft.com/office/officeart/2018/5/layout/IconLeafLabelList"/>
    <dgm:cxn modelId="{138FFB8B-6690-4403-9CD9-7091487633C3}" type="presParOf" srcId="{39A1CC17-561F-4480-8216-7A89590A8161}" destId="{3A6E679D-A0E5-42DB-8D0A-0C799E7A84E5}" srcOrd="0" destOrd="0" presId="urn:microsoft.com/office/officeart/2018/5/layout/IconLeafLabelList"/>
    <dgm:cxn modelId="{C82D3AB3-4323-4275-A687-5CCDD60709C6}" type="presParOf" srcId="{39A1CC17-561F-4480-8216-7A89590A8161}" destId="{AA1A906C-EF67-499C-9BF9-912D7DA6B710}" srcOrd="1" destOrd="0" presId="urn:microsoft.com/office/officeart/2018/5/layout/IconLeafLabelList"/>
    <dgm:cxn modelId="{15A9D985-E521-48B6-8DF4-EEB5DC488C1A}" type="presParOf" srcId="{39A1CC17-561F-4480-8216-7A89590A8161}" destId="{87F7C85C-C11C-4B4E-8BFF-E8C393E91BE5}" srcOrd="2" destOrd="0" presId="urn:microsoft.com/office/officeart/2018/5/layout/IconLeafLabelList"/>
    <dgm:cxn modelId="{ABE9A812-A58A-4CCA-A036-99970D3DFF52}" type="presParOf" srcId="{39A1CC17-561F-4480-8216-7A89590A8161}" destId="{8D686DB1-ADA6-47B8-A4F9-C083ED05BFF8}"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9E4C2D-B1AA-44CE-8462-D08F77C9BF47}"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2B2890D0-E4B4-45A1-96F5-DC77FA7EC02A}">
      <dgm:prSet/>
      <dgm:spPr/>
      <dgm:t>
        <a:bodyPr/>
        <a:lstStyle/>
        <a:p>
          <a:pPr>
            <a:lnSpc>
              <a:spcPct val="100000"/>
            </a:lnSpc>
            <a:defRPr cap="all"/>
          </a:pPr>
          <a:r>
            <a:rPr lang="en-US" b="1" dirty="0">
              <a:latin typeface="Aptos Display" panose="020F0302020204030204"/>
            </a:rPr>
            <a:t>Distribution of Target Gender</a:t>
          </a:r>
          <a:endParaRPr lang="en-US" dirty="0"/>
        </a:p>
      </dgm:t>
    </dgm:pt>
    <dgm:pt modelId="{F3839CDF-09A5-4776-94D6-942CBEB6D23C}" type="parTrans" cxnId="{9E7BFB93-D551-4001-AB5C-50735B705321}">
      <dgm:prSet/>
      <dgm:spPr/>
      <dgm:t>
        <a:bodyPr/>
        <a:lstStyle/>
        <a:p>
          <a:endParaRPr lang="en-US"/>
        </a:p>
      </dgm:t>
    </dgm:pt>
    <dgm:pt modelId="{EFB0F958-FE26-4E58-B4BC-98762961BC99}" type="sibTrans" cxnId="{9E7BFB93-D551-4001-AB5C-50735B705321}">
      <dgm:prSet/>
      <dgm:spPr/>
      <dgm:t>
        <a:bodyPr/>
        <a:lstStyle/>
        <a:p>
          <a:endParaRPr lang="en-US"/>
        </a:p>
      </dgm:t>
    </dgm:pt>
    <dgm:pt modelId="{1E304BA9-9C9A-4BCB-A0B0-3B983B58645D}" type="pres">
      <dgm:prSet presAssocID="{639E4C2D-B1AA-44CE-8462-D08F77C9BF47}" presName="root" presStyleCnt="0">
        <dgm:presLayoutVars>
          <dgm:dir/>
          <dgm:resizeHandles val="exact"/>
        </dgm:presLayoutVars>
      </dgm:prSet>
      <dgm:spPr/>
    </dgm:pt>
    <dgm:pt modelId="{52AECF3E-ECBE-491F-806B-C5CEE7FA426A}" type="pres">
      <dgm:prSet presAssocID="{2B2890D0-E4B4-45A1-96F5-DC77FA7EC02A}" presName="compNode" presStyleCnt="0"/>
      <dgm:spPr/>
    </dgm:pt>
    <dgm:pt modelId="{CBDFA22E-981D-42D9-A084-AB73D54BCD77}" type="pres">
      <dgm:prSet presAssocID="{2B2890D0-E4B4-45A1-96F5-DC77FA7EC02A}" presName="iconBgRect" presStyleLbl="bgShp" presStyleIdx="0" presStyleCnt="1"/>
      <dgm:spPr/>
    </dgm:pt>
    <dgm:pt modelId="{7DAB733B-34C8-4C63-9921-AEC857982A1B}" type="pres">
      <dgm:prSet presAssocID="{2B2890D0-E4B4-45A1-96F5-DC77FA7EC02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2BD65845-5260-4843-94C2-9958AB9B35F5}" type="pres">
      <dgm:prSet presAssocID="{2B2890D0-E4B4-45A1-96F5-DC77FA7EC02A}" presName="spaceRect" presStyleCnt="0"/>
      <dgm:spPr/>
    </dgm:pt>
    <dgm:pt modelId="{4727D034-A322-4A2E-A9DF-FB1DE712D594}" type="pres">
      <dgm:prSet presAssocID="{2B2890D0-E4B4-45A1-96F5-DC77FA7EC02A}" presName="textRect" presStyleLbl="revTx" presStyleIdx="0" presStyleCnt="1">
        <dgm:presLayoutVars>
          <dgm:chMax val="1"/>
          <dgm:chPref val="1"/>
        </dgm:presLayoutVars>
      </dgm:prSet>
      <dgm:spPr/>
    </dgm:pt>
  </dgm:ptLst>
  <dgm:cxnLst>
    <dgm:cxn modelId="{9D97B18A-308D-4144-BDD1-B0F443B8B9CD}" type="presOf" srcId="{2B2890D0-E4B4-45A1-96F5-DC77FA7EC02A}" destId="{4727D034-A322-4A2E-A9DF-FB1DE712D594}" srcOrd="0" destOrd="0" presId="urn:microsoft.com/office/officeart/2018/5/layout/IconCircleLabelList"/>
    <dgm:cxn modelId="{9E7BFB93-D551-4001-AB5C-50735B705321}" srcId="{639E4C2D-B1AA-44CE-8462-D08F77C9BF47}" destId="{2B2890D0-E4B4-45A1-96F5-DC77FA7EC02A}" srcOrd="0" destOrd="0" parTransId="{F3839CDF-09A5-4776-94D6-942CBEB6D23C}" sibTransId="{EFB0F958-FE26-4E58-B4BC-98762961BC99}"/>
    <dgm:cxn modelId="{C942B5D3-D969-44E9-B945-9FEF703A8EBF}" type="presOf" srcId="{639E4C2D-B1AA-44CE-8462-D08F77C9BF47}" destId="{1E304BA9-9C9A-4BCB-A0B0-3B983B58645D}" srcOrd="0" destOrd="0" presId="urn:microsoft.com/office/officeart/2018/5/layout/IconCircleLabelList"/>
    <dgm:cxn modelId="{97F93174-3F49-41F6-AE23-37BB4DE5F7B5}" type="presParOf" srcId="{1E304BA9-9C9A-4BCB-A0B0-3B983B58645D}" destId="{52AECF3E-ECBE-491F-806B-C5CEE7FA426A}" srcOrd="0" destOrd="0" presId="urn:microsoft.com/office/officeart/2018/5/layout/IconCircleLabelList"/>
    <dgm:cxn modelId="{7049A221-564D-4A7D-99C9-DAE048AF3493}" type="presParOf" srcId="{52AECF3E-ECBE-491F-806B-C5CEE7FA426A}" destId="{CBDFA22E-981D-42D9-A084-AB73D54BCD77}" srcOrd="0" destOrd="0" presId="urn:microsoft.com/office/officeart/2018/5/layout/IconCircleLabelList"/>
    <dgm:cxn modelId="{56B0730F-6271-41C8-A990-2234E8995997}" type="presParOf" srcId="{52AECF3E-ECBE-491F-806B-C5CEE7FA426A}" destId="{7DAB733B-34C8-4C63-9921-AEC857982A1B}" srcOrd="1" destOrd="0" presId="urn:microsoft.com/office/officeart/2018/5/layout/IconCircleLabelList"/>
    <dgm:cxn modelId="{72102036-D121-4A59-A33B-58A519B9C999}" type="presParOf" srcId="{52AECF3E-ECBE-491F-806B-C5CEE7FA426A}" destId="{2BD65845-5260-4843-94C2-9958AB9B35F5}" srcOrd="2" destOrd="0" presId="urn:microsoft.com/office/officeart/2018/5/layout/IconCircleLabelList"/>
    <dgm:cxn modelId="{05516A0C-2833-40DA-98CC-55CEFBC97BB6}" type="presParOf" srcId="{52AECF3E-ECBE-491F-806B-C5CEE7FA426A}" destId="{4727D034-A322-4A2E-A9DF-FB1DE712D59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9E4C2D-B1AA-44CE-8462-D08F77C9BF47}"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2A420655-4C01-4668-B90C-04052444A0A5}">
      <dgm:prSet/>
      <dgm:spPr/>
      <dgm:t>
        <a:bodyPr/>
        <a:lstStyle/>
        <a:p>
          <a:pPr>
            <a:lnSpc>
              <a:spcPct val="100000"/>
            </a:lnSpc>
            <a:defRPr cap="all"/>
          </a:pPr>
          <a:r>
            <a:rPr lang="en-US" b="1" dirty="0">
              <a:latin typeface="Aptos Display" panose="020F0302020204030204"/>
            </a:rPr>
            <a:t>Jewelry Categories by Gender</a:t>
          </a:r>
          <a:endParaRPr lang="en-US" dirty="0"/>
        </a:p>
      </dgm:t>
    </dgm:pt>
    <dgm:pt modelId="{BF6C2677-051E-4F04-B88B-C9B64C073850}" type="parTrans" cxnId="{F291D437-C031-4C76-B003-351C1B0B1F8B}">
      <dgm:prSet/>
      <dgm:spPr/>
      <dgm:t>
        <a:bodyPr/>
        <a:lstStyle/>
        <a:p>
          <a:endParaRPr lang="en-US"/>
        </a:p>
      </dgm:t>
    </dgm:pt>
    <dgm:pt modelId="{505D0F23-5E1B-4021-8BCD-75E2F3A7A88B}" type="sibTrans" cxnId="{F291D437-C031-4C76-B003-351C1B0B1F8B}">
      <dgm:prSet/>
      <dgm:spPr/>
      <dgm:t>
        <a:bodyPr/>
        <a:lstStyle/>
        <a:p>
          <a:endParaRPr lang="en-US"/>
        </a:p>
      </dgm:t>
    </dgm:pt>
    <dgm:pt modelId="{1E304BA9-9C9A-4BCB-A0B0-3B983B58645D}" type="pres">
      <dgm:prSet presAssocID="{639E4C2D-B1AA-44CE-8462-D08F77C9BF47}" presName="root" presStyleCnt="0">
        <dgm:presLayoutVars>
          <dgm:dir/>
          <dgm:resizeHandles val="exact"/>
        </dgm:presLayoutVars>
      </dgm:prSet>
      <dgm:spPr/>
    </dgm:pt>
    <dgm:pt modelId="{941A644E-C401-43F4-BC76-A9D2510F8710}" type="pres">
      <dgm:prSet presAssocID="{2A420655-4C01-4668-B90C-04052444A0A5}" presName="compNode" presStyleCnt="0"/>
      <dgm:spPr/>
    </dgm:pt>
    <dgm:pt modelId="{401BE34E-EBD4-4088-A988-C560F81731D7}" type="pres">
      <dgm:prSet presAssocID="{2A420655-4C01-4668-B90C-04052444A0A5}" presName="iconBgRect" presStyleLbl="bgShp" presStyleIdx="0" presStyleCnt="1"/>
      <dgm:spPr/>
    </dgm:pt>
    <dgm:pt modelId="{A8AEDEC0-9D59-4DA3-B2DA-51612DB69F38}" type="pres">
      <dgm:prSet presAssocID="{2A420655-4C01-4668-B90C-04052444A0A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abel"/>
        </a:ext>
      </dgm:extLst>
    </dgm:pt>
    <dgm:pt modelId="{242DF067-40D9-476D-A315-2E9755D09E86}" type="pres">
      <dgm:prSet presAssocID="{2A420655-4C01-4668-B90C-04052444A0A5}" presName="spaceRect" presStyleCnt="0"/>
      <dgm:spPr/>
    </dgm:pt>
    <dgm:pt modelId="{804F506C-0AA9-46BD-A3D0-D5DC282A943F}" type="pres">
      <dgm:prSet presAssocID="{2A420655-4C01-4668-B90C-04052444A0A5}" presName="textRect" presStyleLbl="revTx" presStyleIdx="0" presStyleCnt="1">
        <dgm:presLayoutVars>
          <dgm:chMax val="1"/>
          <dgm:chPref val="1"/>
        </dgm:presLayoutVars>
      </dgm:prSet>
      <dgm:spPr/>
    </dgm:pt>
  </dgm:ptLst>
  <dgm:cxnLst>
    <dgm:cxn modelId="{F291D437-C031-4C76-B003-351C1B0B1F8B}" srcId="{639E4C2D-B1AA-44CE-8462-D08F77C9BF47}" destId="{2A420655-4C01-4668-B90C-04052444A0A5}" srcOrd="0" destOrd="0" parTransId="{BF6C2677-051E-4F04-B88B-C9B64C073850}" sibTransId="{505D0F23-5E1B-4021-8BCD-75E2F3A7A88B}"/>
    <dgm:cxn modelId="{B2AF929D-D7C6-4A22-8AE2-DFB895FC6BCE}" type="presOf" srcId="{2A420655-4C01-4668-B90C-04052444A0A5}" destId="{804F506C-0AA9-46BD-A3D0-D5DC282A943F}" srcOrd="0" destOrd="0" presId="urn:microsoft.com/office/officeart/2018/5/layout/IconCircleLabelList"/>
    <dgm:cxn modelId="{C942B5D3-D969-44E9-B945-9FEF703A8EBF}" type="presOf" srcId="{639E4C2D-B1AA-44CE-8462-D08F77C9BF47}" destId="{1E304BA9-9C9A-4BCB-A0B0-3B983B58645D}" srcOrd="0" destOrd="0" presId="urn:microsoft.com/office/officeart/2018/5/layout/IconCircleLabelList"/>
    <dgm:cxn modelId="{2CF19BEE-2966-405F-8EDE-13E49ED2862A}" type="presParOf" srcId="{1E304BA9-9C9A-4BCB-A0B0-3B983B58645D}" destId="{941A644E-C401-43F4-BC76-A9D2510F8710}" srcOrd="0" destOrd="0" presId="urn:microsoft.com/office/officeart/2018/5/layout/IconCircleLabelList"/>
    <dgm:cxn modelId="{5D865D8E-ACEE-4E6F-81CB-A54BD5EF1C0A}" type="presParOf" srcId="{941A644E-C401-43F4-BC76-A9D2510F8710}" destId="{401BE34E-EBD4-4088-A988-C560F81731D7}" srcOrd="0" destOrd="0" presId="urn:microsoft.com/office/officeart/2018/5/layout/IconCircleLabelList"/>
    <dgm:cxn modelId="{4C433C9F-43A9-4D4B-806E-B05C86CC55B3}" type="presParOf" srcId="{941A644E-C401-43F4-BC76-A9D2510F8710}" destId="{A8AEDEC0-9D59-4DA3-B2DA-51612DB69F38}" srcOrd="1" destOrd="0" presId="urn:microsoft.com/office/officeart/2018/5/layout/IconCircleLabelList"/>
    <dgm:cxn modelId="{4EEA35AC-4DBA-4BB5-BE40-230487CE3AC2}" type="presParOf" srcId="{941A644E-C401-43F4-BC76-A9D2510F8710}" destId="{242DF067-40D9-476D-A315-2E9755D09E86}" srcOrd="2" destOrd="0" presId="urn:microsoft.com/office/officeart/2018/5/layout/IconCircleLabelList"/>
    <dgm:cxn modelId="{2735493D-81DC-4EBD-8D22-F287E2EE6EBE}" type="presParOf" srcId="{941A644E-C401-43F4-BC76-A9D2510F8710}" destId="{804F506C-0AA9-46BD-A3D0-D5DC282A943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9E4C2D-B1AA-44CE-8462-D08F77C9BF4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4BE95D9-E16E-42E3-905E-39768D1A19FC}">
      <dgm:prSet/>
      <dgm:spPr/>
      <dgm:t>
        <a:bodyPr/>
        <a:lstStyle/>
        <a:p>
          <a:pPr>
            <a:defRPr cap="all"/>
          </a:pPr>
          <a:r>
            <a:rPr lang="en-US" b="1"/>
            <a:t>Correlation Analysis:</a:t>
          </a:r>
          <a:r>
            <a:rPr lang="en-US"/>
            <a:t> Identifying features that impact price</a:t>
          </a:r>
        </a:p>
      </dgm:t>
    </dgm:pt>
    <dgm:pt modelId="{61B78603-B3BE-4E17-94AF-651462955876}" type="parTrans" cxnId="{80C7E149-AA14-46D7-BF13-D44808F159BA}">
      <dgm:prSet/>
      <dgm:spPr/>
      <dgm:t>
        <a:bodyPr/>
        <a:lstStyle/>
        <a:p>
          <a:endParaRPr lang="en-US"/>
        </a:p>
      </dgm:t>
    </dgm:pt>
    <dgm:pt modelId="{7827B3D8-91AD-4E07-8358-B76A30D0C464}" type="sibTrans" cxnId="{80C7E149-AA14-46D7-BF13-D44808F159BA}">
      <dgm:prSet/>
      <dgm:spPr/>
      <dgm:t>
        <a:bodyPr/>
        <a:lstStyle/>
        <a:p>
          <a:endParaRPr lang="en-US"/>
        </a:p>
      </dgm:t>
    </dgm:pt>
    <dgm:pt modelId="{1E304BA9-9C9A-4BCB-A0B0-3B983B58645D}" type="pres">
      <dgm:prSet presAssocID="{639E4C2D-B1AA-44CE-8462-D08F77C9BF47}" presName="root" presStyleCnt="0">
        <dgm:presLayoutVars>
          <dgm:dir/>
          <dgm:resizeHandles val="exact"/>
        </dgm:presLayoutVars>
      </dgm:prSet>
      <dgm:spPr/>
    </dgm:pt>
    <dgm:pt modelId="{1CADAC57-28DF-4A7C-826C-BF90CF7EDBE3}" type="pres">
      <dgm:prSet presAssocID="{34BE95D9-E16E-42E3-905E-39768D1A19FC}" presName="compNode" presStyleCnt="0"/>
      <dgm:spPr/>
    </dgm:pt>
    <dgm:pt modelId="{FACF0EBF-0F20-4C99-AECF-9D9787750CBC}" type="pres">
      <dgm:prSet presAssocID="{34BE95D9-E16E-42E3-905E-39768D1A19FC}" presName="iconBgRect" presStyleLbl="bgShp" presStyleIdx="0" presStyleCnt="1"/>
      <dgm:spPr/>
    </dgm:pt>
    <dgm:pt modelId="{39D1EE63-36F4-4331-AA0A-DC6EF473E906}" type="pres">
      <dgm:prSet presAssocID="{34BE95D9-E16E-42E3-905E-39768D1A19FC}"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g"/>
        </a:ext>
      </dgm:extLst>
    </dgm:pt>
    <dgm:pt modelId="{8776E6EA-74B9-4E4D-8B14-DD9D39063AD4}" type="pres">
      <dgm:prSet presAssocID="{34BE95D9-E16E-42E3-905E-39768D1A19FC}" presName="spaceRect" presStyleCnt="0"/>
      <dgm:spPr/>
    </dgm:pt>
    <dgm:pt modelId="{D74F1581-CA62-4E4A-9666-12ED8B173964}" type="pres">
      <dgm:prSet presAssocID="{34BE95D9-E16E-42E3-905E-39768D1A19FC}" presName="textRect" presStyleLbl="revTx" presStyleIdx="0" presStyleCnt="1">
        <dgm:presLayoutVars>
          <dgm:chMax val="1"/>
          <dgm:chPref val="1"/>
        </dgm:presLayoutVars>
      </dgm:prSet>
      <dgm:spPr/>
    </dgm:pt>
  </dgm:ptLst>
  <dgm:cxnLst>
    <dgm:cxn modelId="{80C7E149-AA14-46D7-BF13-D44808F159BA}" srcId="{639E4C2D-B1AA-44CE-8462-D08F77C9BF47}" destId="{34BE95D9-E16E-42E3-905E-39768D1A19FC}" srcOrd="0" destOrd="0" parTransId="{61B78603-B3BE-4E17-94AF-651462955876}" sibTransId="{7827B3D8-91AD-4E07-8358-B76A30D0C464}"/>
    <dgm:cxn modelId="{97273B8D-18F0-46D3-AEF8-0A78F7129F08}" type="presOf" srcId="{34BE95D9-E16E-42E3-905E-39768D1A19FC}" destId="{D74F1581-CA62-4E4A-9666-12ED8B173964}" srcOrd="0" destOrd="0" presId="urn:microsoft.com/office/officeart/2018/5/layout/IconCircleLabelList"/>
    <dgm:cxn modelId="{C942B5D3-D969-44E9-B945-9FEF703A8EBF}" type="presOf" srcId="{639E4C2D-B1AA-44CE-8462-D08F77C9BF47}" destId="{1E304BA9-9C9A-4BCB-A0B0-3B983B58645D}" srcOrd="0" destOrd="0" presId="urn:microsoft.com/office/officeart/2018/5/layout/IconCircleLabelList"/>
    <dgm:cxn modelId="{494A77D7-EE0B-4CC0-BC15-720A34D7E705}" type="presParOf" srcId="{1E304BA9-9C9A-4BCB-A0B0-3B983B58645D}" destId="{1CADAC57-28DF-4A7C-826C-BF90CF7EDBE3}" srcOrd="0" destOrd="0" presId="urn:microsoft.com/office/officeart/2018/5/layout/IconCircleLabelList"/>
    <dgm:cxn modelId="{1EE56501-FECF-4914-B974-8656DBA11149}" type="presParOf" srcId="{1CADAC57-28DF-4A7C-826C-BF90CF7EDBE3}" destId="{FACF0EBF-0F20-4C99-AECF-9D9787750CBC}" srcOrd="0" destOrd="0" presId="urn:microsoft.com/office/officeart/2018/5/layout/IconCircleLabelList"/>
    <dgm:cxn modelId="{934DBE86-F3A1-43FB-A719-20C26B753684}" type="presParOf" srcId="{1CADAC57-28DF-4A7C-826C-BF90CF7EDBE3}" destId="{39D1EE63-36F4-4331-AA0A-DC6EF473E906}" srcOrd="1" destOrd="0" presId="urn:microsoft.com/office/officeart/2018/5/layout/IconCircleLabelList"/>
    <dgm:cxn modelId="{0759C116-8CB5-4538-965A-D2A9C5EAA22B}" type="presParOf" srcId="{1CADAC57-28DF-4A7C-826C-BF90CF7EDBE3}" destId="{8776E6EA-74B9-4E4D-8B14-DD9D39063AD4}" srcOrd="2" destOrd="0" presId="urn:microsoft.com/office/officeart/2018/5/layout/IconCircleLabelList"/>
    <dgm:cxn modelId="{5D59DDBF-3F9D-446B-A39F-3CAFB35AF34E}" type="presParOf" srcId="{1CADAC57-28DF-4A7C-826C-BF90CF7EDBE3}" destId="{D74F1581-CA62-4E4A-9666-12ED8B17396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9E4C2D-B1AA-44CE-8462-D08F77C9BF47}"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15575E1E-8E59-4210-BF63-6133B3B00CA8}">
      <dgm:prSet/>
      <dgm:spPr/>
      <dgm:t>
        <a:bodyPr/>
        <a:lstStyle/>
        <a:p>
          <a:pPr>
            <a:lnSpc>
              <a:spcPct val="100000"/>
            </a:lnSpc>
            <a:defRPr cap="all"/>
          </a:pPr>
          <a:endParaRPr lang="en-US" dirty="0"/>
        </a:p>
      </dgm:t>
    </dgm:pt>
    <dgm:pt modelId="{2B0C80D6-588C-4C7E-ABAF-204FE1ADFE62}" type="parTrans" cxnId="{EF9C1B40-253C-4EF9-9CAB-C24446A4D24F}">
      <dgm:prSet/>
      <dgm:spPr/>
      <dgm:t>
        <a:bodyPr/>
        <a:lstStyle/>
        <a:p>
          <a:endParaRPr lang="en-US"/>
        </a:p>
      </dgm:t>
    </dgm:pt>
    <dgm:pt modelId="{8B558D83-9A72-4293-8208-64085E9BAB71}" type="sibTrans" cxnId="{EF9C1B40-253C-4EF9-9CAB-C24446A4D24F}">
      <dgm:prSet/>
      <dgm:spPr/>
      <dgm:t>
        <a:bodyPr/>
        <a:lstStyle/>
        <a:p>
          <a:endParaRPr lang="en-US"/>
        </a:p>
      </dgm:t>
    </dgm:pt>
    <dgm:pt modelId="{1E304BA9-9C9A-4BCB-A0B0-3B983B58645D}" type="pres">
      <dgm:prSet presAssocID="{639E4C2D-B1AA-44CE-8462-D08F77C9BF47}" presName="root" presStyleCnt="0">
        <dgm:presLayoutVars>
          <dgm:dir/>
          <dgm:resizeHandles val="exact"/>
        </dgm:presLayoutVars>
      </dgm:prSet>
      <dgm:spPr/>
    </dgm:pt>
    <dgm:pt modelId="{FAB67C9D-91AD-409C-9D65-4881AB4A9B68}" type="pres">
      <dgm:prSet presAssocID="{15575E1E-8E59-4210-BF63-6133B3B00CA8}" presName="compNode" presStyleCnt="0"/>
      <dgm:spPr/>
    </dgm:pt>
    <dgm:pt modelId="{814E618F-A341-45C7-B7C9-57D3DA1D6D03}" type="pres">
      <dgm:prSet presAssocID="{15575E1E-8E59-4210-BF63-6133B3B00CA8}" presName="iconBgRect" presStyleLbl="bgShp" presStyleIdx="0" presStyleCnt="1"/>
      <dgm:spPr/>
    </dgm:pt>
    <dgm:pt modelId="{6EC1BB3F-9088-4395-87EE-0345E4D52C58}" type="pres">
      <dgm:prSet presAssocID="{15575E1E-8E59-4210-BF63-6133B3B00CA8}"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BBEA01E1-50E2-4767-B3E5-DE803462B26C}" type="pres">
      <dgm:prSet presAssocID="{15575E1E-8E59-4210-BF63-6133B3B00CA8}" presName="spaceRect" presStyleCnt="0"/>
      <dgm:spPr/>
    </dgm:pt>
    <dgm:pt modelId="{AC5A4FD5-706C-41FC-A35E-51198F4F97FD}" type="pres">
      <dgm:prSet presAssocID="{15575E1E-8E59-4210-BF63-6133B3B00CA8}" presName="textRect" presStyleLbl="revTx" presStyleIdx="0" presStyleCnt="1">
        <dgm:presLayoutVars>
          <dgm:chMax val="1"/>
          <dgm:chPref val="1"/>
        </dgm:presLayoutVars>
      </dgm:prSet>
      <dgm:spPr/>
    </dgm:pt>
  </dgm:ptLst>
  <dgm:cxnLst>
    <dgm:cxn modelId="{8F40D52B-B8C4-40CC-915C-950A57813390}" type="presOf" srcId="{15575E1E-8E59-4210-BF63-6133B3B00CA8}" destId="{AC5A4FD5-706C-41FC-A35E-51198F4F97FD}" srcOrd="0" destOrd="0" presId="urn:microsoft.com/office/officeart/2018/5/layout/IconCircleLabelList"/>
    <dgm:cxn modelId="{EF9C1B40-253C-4EF9-9CAB-C24446A4D24F}" srcId="{639E4C2D-B1AA-44CE-8462-D08F77C9BF47}" destId="{15575E1E-8E59-4210-BF63-6133B3B00CA8}" srcOrd="0" destOrd="0" parTransId="{2B0C80D6-588C-4C7E-ABAF-204FE1ADFE62}" sibTransId="{8B558D83-9A72-4293-8208-64085E9BAB71}"/>
    <dgm:cxn modelId="{C942B5D3-D969-44E9-B945-9FEF703A8EBF}" type="presOf" srcId="{639E4C2D-B1AA-44CE-8462-D08F77C9BF47}" destId="{1E304BA9-9C9A-4BCB-A0B0-3B983B58645D}" srcOrd="0" destOrd="0" presId="urn:microsoft.com/office/officeart/2018/5/layout/IconCircleLabelList"/>
    <dgm:cxn modelId="{73227252-914A-4535-A841-3A23D0CDC20F}" type="presParOf" srcId="{1E304BA9-9C9A-4BCB-A0B0-3B983B58645D}" destId="{FAB67C9D-91AD-409C-9D65-4881AB4A9B68}" srcOrd="0" destOrd="0" presId="urn:microsoft.com/office/officeart/2018/5/layout/IconCircleLabelList"/>
    <dgm:cxn modelId="{0412BD95-BE62-46A7-B74A-7FAAFE45BBA8}" type="presParOf" srcId="{FAB67C9D-91AD-409C-9D65-4881AB4A9B68}" destId="{814E618F-A341-45C7-B7C9-57D3DA1D6D03}" srcOrd="0" destOrd="0" presId="urn:microsoft.com/office/officeart/2018/5/layout/IconCircleLabelList"/>
    <dgm:cxn modelId="{BD084B53-F3CC-4546-8B81-778F67645AA9}" type="presParOf" srcId="{FAB67C9D-91AD-409C-9D65-4881AB4A9B68}" destId="{6EC1BB3F-9088-4395-87EE-0345E4D52C58}" srcOrd="1" destOrd="0" presId="urn:microsoft.com/office/officeart/2018/5/layout/IconCircleLabelList"/>
    <dgm:cxn modelId="{F2BC561F-6C7B-4F7D-A36F-CA0C888DB780}" type="presParOf" srcId="{FAB67C9D-91AD-409C-9D65-4881AB4A9B68}" destId="{BBEA01E1-50E2-4767-B3E5-DE803462B26C}" srcOrd="2" destOrd="0" presId="urn:microsoft.com/office/officeart/2018/5/layout/IconCircleLabelList"/>
    <dgm:cxn modelId="{D7B12955-51B3-42B5-91B0-A0CD33D12781}" type="presParOf" srcId="{FAB67C9D-91AD-409C-9D65-4881AB4A9B68}" destId="{AC5A4FD5-706C-41FC-A35E-51198F4F97F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F8566F2-57D7-4A17-B8D8-482FC19D473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4E38376-4B8F-4916-87D4-9AE223D07492}">
      <dgm:prSet/>
      <dgm:spPr/>
      <dgm:t>
        <a:bodyPr/>
        <a:lstStyle/>
        <a:p>
          <a:r>
            <a:rPr lang="en-US" b="1" dirty="0"/>
            <a:t>Models Tested:</a:t>
          </a:r>
          <a:endParaRPr lang="en-US" dirty="0"/>
        </a:p>
      </dgm:t>
    </dgm:pt>
    <dgm:pt modelId="{FEB826FF-5B38-4259-AA7A-BC6D962F65C4}" type="parTrans" cxnId="{19662ECE-B67B-42EE-BB67-9A894A791A1C}">
      <dgm:prSet/>
      <dgm:spPr/>
      <dgm:t>
        <a:bodyPr/>
        <a:lstStyle/>
        <a:p>
          <a:endParaRPr lang="en-US"/>
        </a:p>
      </dgm:t>
    </dgm:pt>
    <dgm:pt modelId="{40135F0E-B4A8-49C7-899F-9D1C98D84200}" type="sibTrans" cxnId="{19662ECE-B67B-42EE-BB67-9A894A791A1C}">
      <dgm:prSet/>
      <dgm:spPr/>
      <dgm:t>
        <a:bodyPr/>
        <a:lstStyle/>
        <a:p>
          <a:endParaRPr lang="en-US"/>
        </a:p>
      </dgm:t>
    </dgm:pt>
    <dgm:pt modelId="{1689DFD4-175E-41AF-A9C3-811402567868}">
      <dgm:prSet/>
      <dgm:spPr/>
      <dgm:t>
        <a:bodyPr/>
        <a:lstStyle/>
        <a:p>
          <a:r>
            <a:rPr lang="en-US" dirty="0" err="1"/>
            <a:t>CatBoost</a:t>
          </a:r>
          <a:r>
            <a:rPr lang="en-US" dirty="0"/>
            <a:t>, Linear Regression, AdaBoost, ExtraTrees</a:t>
          </a:r>
        </a:p>
      </dgm:t>
    </dgm:pt>
    <dgm:pt modelId="{8ED2A242-D768-4196-8F63-216DDBFBBFD3}" type="parTrans" cxnId="{EBC3B365-253F-4FA0-A602-00ED471B6934}">
      <dgm:prSet/>
      <dgm:spPr/>
      <dgm:t>
        <a:bodyPr/>
        <a:lstStyle/>
        <a:p>
          <a:endParaRPr lang="en-US"/>
        </a:p>
      </dgm:t>
    </dgm:pt>
    <dgm:pt modelId="{A743F2A0-600E-47F2-8E5D-E17D86B028DD}" type="sibTrans" cxnId="{EBC3B365-253F-4FA0-A602-00ED471B6934}">
      <dgm:prSet/>
      <dgm:spPr/>
      <dgm:t>
        <a:bodyPr/>
        <a:lstStyle/>
        <a:p>
          <a:endParaRPr lang="en-US"/>
        </a:p>
      </dgm:t>
    </dgm:pt>
    <dgm:pt modelId="{C8CBC9F9-6E5B-4204-924C-5C4B84A25FB6}">
      <dgm:prSet/>
      <dgm:spPr/>
      <dgm:t>
        <a:bodyPr/>
        <a:lstStyle/>
        <a:p>
          <a:r>
            <a:rPr lang="en-US" b="1" dirty="0"/>
            <a:t>Hyperparameter Tuning:</a:t>
          </a:r>
          <a:r>
            <a:rPr lang="en-US" dirty="0"/>
            <a:t> Optimizing model performance</a:t>
          </a:r>
        </a:p>
      </dgm:t>
    </dgm:pt>
    <dgm:pt modelId="{DCAB743C-9EAF-47A6-89B3-93E4590C2C0C}" type="parTrans" cxnId="{F3BD0DAB-AAD8-4B29-8A04-9490A97AA3A6}">
      <dgm:prSet/>
      <dgm:spPr/>
      <dgm:t>
        <a:bodyPr/>
        <a:lstStyle/>
        <a:p>
          <a:endParaRPr lang="en-US"/>
        </a:p>
      </dgm:t>
    </dgm:pt>
    <dgm:pt modelId="{2066FB72-D2AC-4705-ADB6-DE4D2C480B91}" type="sibTrans" cxnId="{F3BD0DAB-AAD8-4B29-8A04-9490A97AA3A6}">
      <dgm:prSet/>
      <dgm:spPr/>
      <dgm:t>
        <a:bodyPr/>
        <a:lstStyle/>
        <a:p>
          <a:endParaRPr lang="en-US"/>
        </a:p>
      </dgm:t>
    </dgm:pt>
    <dgm:pt modelId="{D0DE84C5-6673-4A7B-A783-0934F24E00E0}">
      <dgm:prSet/>
      <dgm:spPr/>
      <dgm:t>
        <a:bodyPr/>
        <a:lstStyle/>
        <a:p>
          <a:r>
            <a:rPr lang="en-US" b="1" dirty="0"/>
            <a:t>Evaluation Metrics:</a:t>
          </a:r>
          <a:r>
            <a:rPr lang="en-US" dirty="0"/>
            <a:t> R² score, RMSE</a:t>
          </a:r>
        </a:p>
      </dgm:t>
    </dgm:pt>
    <dgm:pt modelId="{DE0F7984-4E3D-46E1-A3CE-AAFBCBBDAD5D}" type="parTrans" cxnId="{72FA9DFB-533F-406A-80D6-965FC804BA73}">
      <dgm:prSet/>
      <dgm:spPr/>
      <dgm:t>
        <a:bodyPr/>
        <a:lstStyle/>
        <a:p>
          <a:endParaRPr lang="en-US"/>
        </a:p>
      </dgm:t>
    </dgm:pt>
    <dgm:pt modelId="{570D42A9-22B3-4E5F-BC66-126F64D12C0E}" type="sibTrans" cxnId="{72FA9DFB-533F-406A-80D6-965FC804BA73}">
      <dgm:prSet/>
      <dgm:spPr/>
      <dgm:t>
        <a:bodyPr/>
        <a:lstStyle/>
        <a:p>
          <a:endParaRPr lang="en-US"/>
        </a:p>
      </dgm:t>
    </dgm:pt>
    <dgm:pt modelId="{5183A01F-BCED-4C54-9197-9C946530989A}" type="pres">
      <dgm:prSet presAssocID="{0F8566F2-57D7-4A17-B8D8-482FC19D4733}" presName="vert0" presStyleCnt="0">
        <dgm:presLayoutVars>
          <dgm:dir/>
          <dgm:animOne val="branch"/>
          <dgm:animLvl val="lvl"/>
        </dgm:presLayoutVars>
      </dgm:prSet>
      <dgm:spPr/>
    </dgm:pt>
    <dgm:pt modelId="{D5D05B7E-9AC5-4D1E-9FA9-C2E3F51DF72B}" type="pres">
      <dgm:prSet presAssocID="{54E38376-4B8F-4916-87D4-9AE223D07492}" presName="thickLine" presStyleLbl="alignNode1" presStyleIdx="0" presStyleCnt="4"/>
      <dgm:spPr/>
    </dgm:pt>
    <dgm:pt modelId="{3AF08872-8F60-4F31-806B-59C18F75AE1E}" type="pres">
      <dgm:prSet presAssocID="{54E38376-4B8F-4916-87D4-9AE223D07492}" presName="horz1" presStyleCnt="0"/>
      <dgm:spPr/>
    </dgm:pt>
    <dgm:pt modelId="{F50DE3AA-D560-4785-8B4A-A11911BBB1FC}" type="pres">
      <dgm:prSet presAssocID="{54E38376-4B8F-4916-87D4-9AE223D07492}" presName="tx1" presStyleLbl="revTx" presStyleIdx="0" presStyleCnt="4"/>
      <dgm:spPr/>
    </dgm:pt>
    <dgm:pt modelId="{4B7EFE1B-F2A2-4958-B426-F006FD927A97}" type="pres">
      <dgm:prSet presAssocID="{54E38376-4B8F-4916-87D4-9AE223D07492}" presName="vert1" presStyleCnt="0"/>
      <dgm:spPr/>
    </dgm:pt>
    <dgm:pt modelId="{2C7B27E8-76DC-4ABC-AFBF-A2830FD5B021}" type="pres">
      <dgm:prSet presAssocID="{1689DFD4-175E-41AF-A9C3-811402567868}" presName="thickLine" presStyleLbl="alignNode1" presStyleIdx="1" presStyleCnt="4"/>
      <dgm:spPr/>
    </dgm:pt>
    <dgm:pt modelId="{27168531-094A-47D7-AC80-C7A0A31AEFA2}" type="pres">
      <dgm:prSet presAssocID="{1689DFD4-175E-41AF-A9C3-811402567868}" presName="horz1" presStyleCnt="0"/>
      <dgm:spPr/>
    </dgm:pt>
    <dgm:pt modelId="{DB4D9B91-3FF6-4EEF-BEFF-70FADA4EAD0F}" type="pres">
      <dgm:prSet presAssocID="{1689DFD4-175E-41AF-A9C3-811402567868}" presName="tx1" presStyleLbl="revTx" presStyleIdx="1" presStyleCnt="4"/>
      <dgm:spPr/>
    </dgm:pt>
    <dgm:pt modelId="{6F4995BA-C5E9-4C35-972D-E61AD819A4FC}" type="pres">
      <dgm:prSet presAssocID="{1689DFD4-175E-41AF-A9C3-811402567868}" presName="vert1" presStyleCnt="0"/>
      <dgm:spPr/>
    </dgm:pt>
    <dgm:pt modelId="{C705683A-0F27-4868-9E57-8CA56A704308}" type="pres">
      <dgm:prSet presAssocID="{C8CBC9F9-6E5B-4204-924C-5C4B84A25FB6}" presName="thickLine" presStyleLbl="alignNode1" presStyleIdx="2" presStyleCnt="4"/>
      <dgm:spPr/>
    </dgm:pt>
    <dgm:pt modelId="{DF602958-9F33-436A-B0D4-FD5AEF717AE6}" type="pres">
      <dgm:prSet presAssocID="{C8CBC9F9-6E5B-4204-924C-5C4B84A25FB6}" presName="horz1" presStyleCnt="0"/>
      <dgm:spPr/>
    </dgm:pt>
    <dgm:pt modelId="{D56571E9-EAE2-4582-9201-2E1108B0EC8A}" type="pres">
      <dgm:prSet presAssocID="{C8CBC9F9-6E5B-4204-924C-5C4B84A25FB6}" presName="tx1" presStyleLbl="revTx" presStyleIdx="2" presStyleCnt="4"/>
      <dgm:spPr/>
    </dgm:pt>
    <dgm:pt modelId="{CFD647DF-3914-4DBB-B728-D7A48B307D32}" type="pres">
      <dgm:prSet presAssocID="{C8CBC9F9-6E5B-4204-924C-5C4B84A25FB6}" presName="vert1" presStyleCnt="0"/>
      <dgm:spPr/>
    </dgm:pt>
    <dgm:pt modelId="{19C90098-801E-4EE2-8AB4-6622136F8A86}" type="pres">
      <dgm:prSet presAssocID="{D0DE84C5-6673-4A7B-A783-0934F24E00E0}" presName="thickLine" presStyleLbl="alignNode1" presStyleIdx="3" presStyleCnt="4"/>
      <dgm:spPr/>
    </dgm:pt>
    <dgm:pt modelId="{D2A77830-5F1D-42E8-91BC-EBAC54BACB02}" type="pres">
      <dgm:prSet presAssocID="{D0DE84C5-6673-4A7B-A783-0934F24E00E0}" presName="horz1" presStyleCnt="0"/>
      <dgm:spPr/>
    </dgm:pt>
    <dgm:pt modelId="{66AAB834-BC6A-4ABB-9022-49D6573B7B8F}" type="pres">
      <dgm:prSet presAssocID="{D0DE84C5-6673-4A7B-A783-0934F24E00E0}" presName="tx1" presStyleLbl="revTx" presStyleIdx="3" presStyleCnt="4"/>
      <dgm:spPr/>
    </dgm:pt>
    <dgm:pt modelId="{C94F9E48-79E9-42E4-BEDB-EF517873E03B}" type="pres">
      <dgm:prSet presAssocID="{D0DE84C5-6673-4A7B-A783-0934F24E00E0}" presName="vert1" presStyleCnt="0"/>
      <dgm:spPr/>
    </dgm:pt>
  </dgm:ptLst>
  <dgm:cxnLst>
    <dgm:cxn modelId="{6CD0281C-3FB5-413A-9314-698B2C1B357C}" type="presOf" srcId="{D0DE84C5-6673-4A7B-A783-0934F24E00E0}" destId="{66AAB834-BC6A-4ABB-9022-49D6573B7B8F}" srcOrd="0" destOrd="0" presId="urn:microsoft.com/office/officeart/2008/layout/LinedList"/>
    <dgm:cxn modelId="{EBC3B365-253F-4FA0-A602-00ED471B6934}" srcId="{0F8566F2-57D7-4A17-B8D8-482FC19D4733}" destId="{1689DFD4-175E-41AF-A9C3-811402567868}" srcOrd="1" destOrd="0" parTransId="{8ED2A242-D768-4196-8F63-216DDBFBBFD3}" sibTransId="{A743F2A0-600E-47F2-8E5D-E17D86B028DD}"/>
    <dgm:cxn modelId="{DD692389-939A-42D2-9943-3EFF0F6D1356}" type="presOf" srcId="{0F8566F2-57D7-4A17-B8D8-482FC19D4733}" destId="{5183A01F-BCED-4C54-9197-9C946530989A}" srcOrd="0" destOrd="0" presId="urn:microsoft.com/office/officeart/2008/layout/LinedList"/>
    <dgm:cxn modelId="{653E088E-4B15-402C-8807-8BAEC9D6D8B7}" type="presOf" srcId="{1689DFD4-175E-41AF-A9C3-811402567868}" destId="{DB4D9B91-3FF6-4EEF-BEFF-70FADA4EAD0F}" srcOrd="0" destOrd="0" presId="urn:microsoft.com/office/officeart/2008/layout/LinedList"/>
    <dgm:cxn modelId="{2601CBA5-C31B-4EB1-B30E-FF57367225C1}" type="presOf" srcId="{C8CBC9F9-6E5B-4204-924C-5C4B84A25FB6}" destId="{D56571E9-EAE2-4582-9201-2E1108B0EC8A}" srcOrd="0" destOrd="0" presId="urn:microsoft.com/office/officeart/2008/layout/LinedList"/>
    <dgm:cxn modelId="{F3BD0DAB-AAD8-4B29-8A04-9490A97AA3A6}" srcId="{0F8566F2-57D7-4A17-B8D8-482FC19D4733}" destId="{C8CBC9F9-6E5B-4204-924C-5C4B84A25FB6}" srcOrd="2" destOrd="0" parTransId="{DCAB743C-9EAF-47A6-89B3-93E4590C2C0C}" sibTransId="{2066FB72-D2AC-4705-ADB6-DE4D2C480B91}"/>
    <dgm:cxn modelId="{19662ECE-B67B-42EE-BB67-9A894A791A1C}" srcId="{0F8566F2-57D7-4A17-B8D8-482FC19D4733}" destId="{54E38376-4B8F-4916-87D4-9AE223D07492}" srcOrd="0" destOrd="0" parTransId="{FEB826FF-5B38-4259-AA7A-BC6D962F65C4}" sibTransId="{40135F0E-B4A8-49C7-899F-9D1C98D84200}"/>
    <dgm:cxn modelId="{F0714AD9-A432-4C83-8683-4FC2F50C29E2}" type="presOf" srcId="{54E38376-4B8F-4916-87D4-9AE223D07492}" destId="{F50DE3AA-D560-4785-8B4A-A11911BBB1FC}" srcOrd="0" destOrd="0" presId="urn:microsoft.com/office/officeart/2008/layout/LinedList"/>
    <dgm:cxn modelId="{72FA9DFB-533F-406A-80D6-965FC804BA73}" srcId="{0F8566F2-57D7-4A17-B8D8-482FC19D4733}" destId="{D0DE84C5-6673-4A7B-A783-0934F24E00E0}" srcOrd="3" destOrd="0" parTransId="{DE0F7984-4E3D-46E1-A3CE-AAFBCBBDAD5D}" sibTransId="{570D42A9-22B3-4E5F-BC66-126F64D12C0E}"/>
    <dgm:cxn modelId="{3E1EF7A4-7142-4D08-AAB5-871ECC418629}" type="presParOf" srcId="{5183A01F-BCED-4C54-9197-9C946530989A}" destId="{D5D05B7E-9AC5-4D1E-9FA9-C2E3F51DF72B}" srcOrd="0" destOrd="0" presId="urn:microsoft.com/office/officeart/2008/layout/LinedList"/>
    <dgm:cxn modelId="{4CBDAD65-05D1-49B6-844B-957064BCEF9B}" type="presParOf" srcId="{5183A01F-BCED-4C54-9197-9C946530989A}" destId="{3AF08872-8F60-4F31-806B-59C18F75AE1E}" srcOrd="1" destOrd="0" presId="urn:microsoft.com/office/officeart/2008/layout/LinedList"/>
    <dgm:cxn modelId="{7EE7DB70-C4EB-46BD-B204-3E777E277983}" type="presParOf" srcId="{3AF08872-8F60-4F31-806B-59C18F75AE1E}" destId="{F50DE3AA-D560-4785-8B4A-A11911BBB1FC}" srcOrd="0" destOrd="0" presId="urn:microsoft.com/office/officeart/2008/layout/LinedList"/>
    <dgm:cxn modelId="{2A157834-2552-4DA0-9AC6-BA6BAFB09653}" type="presParOf" srcId="{3AF08872-8F60-4F31-806B-59C18F75AE1E}" destId="{4B7EFE1B-F2A2-4958-B426-F006FD927A97}" srcOrd="1" destOrd="0" presId="urn:microsoft.com/office/officeart/2008/layout/LinedList"/>
    <dgm:cxn modelId="{B53FC670-A68F-4D4E-8067-304112754DAB}" type="presParOf" srcId="{5183A01F-BCED-4C54-9197-9C946530989A}" destId="{2C7B27E8-76DC-4ABC-AFBF-A2830FD5B021}" srcOrd="2" destOrd="0" presId="urn:microsoft.com/office/officeart/2008/layout/LinedList"/>
    <dgm:cxn modelId="{E042AA1A-E26D-4AD6-BCA4-871FAD942213}" type="presParOf" srcId="{5183A01F-BCED-4C54-9197-9C946530989A}" destId="{27168531-094A-47D7-AC80-C7A0A31AEFA2}" srcOrd="3" destOrd="0" presId="urn:microsoft.com/office/officeart/2008/layout/LinedList"/>
    <dgm:cxn modelId="{EB212446-A1DA-4104-8C24-12298AEBF281}" type="presParOf" srcId="{27168531-094A-47D7-AC80-C7A0A31AEFA2}" destId="{DB4D9B91-3FF6-4EEF-BEFF-70FADA4EAD0F}" srcOrd="0" destOrd="0" presId="urn:microsoft.com/office/officeart/2008/layout/LinedList"/>
    <dgm:cxn modelId="{DEDD14B9-13AB-4B05-A809-60115400A933}" type="presParOf" srcId="{27168531-094A-47D7-AC80-C7A0A31AEFA2}" destId="{6F4995BA-C5E9-4C35-972D-E61AD819A4FC}" srcOrd="1" destOrd="0" presId="urn:microsoft.com/office/officeart/2008/layout/LinedList"/>
    <dgm:cxn modelId="{B42690F4-4D68-4ABA-83E5-605E27FF5061}" type="presParOf" srcId="{5183A01F-BCED-4C54-9197-9C946530989A}" destId="{C705683A-0F27-4868-9E57-8CA56A704308}" srcOrd="4" destOrd="0" presId="urn:microsoft.com/office/officeart/2008/layout/LinedList"/>
    <dgm:cxn modelId="{72C599A6-A5F4-4519-A42A-B5EC7DD441A1}" type="presParOf" srcId="{5183A01F-BCED-4C54-9197-9C946530989A}" destId="{DF602958-9F33-436A-B0D4-FD5AEF717AE6}" srcOrd="5" destOrd="0" presId="urn:microsoft.com/office/officeart/2008/layout/LinedList"/>
    <dgm:cxn modelId="{EFF2C1B1-04DE-4222-9B12-28AC3BC116EF}" type="presParOf" srcId="{DF602958-9F33-436A-B0D4-FD5AEF717AE6}" destId="{D56571E9-EAE2-4582-9201-2E1108B0EC8A}" srcOrd="0" destOrd="0" presId="urn:microsoft.com/office/officeart/2008/layout/LinedList"/>
    <dgm:cxn modelId="{6D46FC62-9CA1-45B6-B28F-F81FAFBDE32B}" type="presParOf" srcId="{DF602958-9F33-436A-B0D4-FD5AEF717AE6}" destId="{CFD647DF-3914-4DBB-B728-D7A48B307D32}" srcOrd="1" destOrd="0" presId="urn:microsoft.com/office/officeart/2008/layout/LinedList"/>
    <dgm:cxn modelId="{D206221B-7CD7-4701-AD63-3B797CEE76F0}" type="presParOf" srcId="{5183A01F-BCED-4C54-9197-9C946530989A}" destId="{19C90098-801E-4EE2-8AB4-6622136F8A86}" srcOrd="6" destOrd="0" presId="urn:microsoft.com/office/officeart/2008/layout/LinedList"/>
    <dgm:cxn modelId="{856E8807-26DC-4515-839E-A72D600A1DE5}" type="presParOf" srcId="{5183A01F-BCED-4C54-9197-9C946530989A}" destId="{D2A77830-5F1D-42E8-91BC-EBAC54BACB02}" srcOrd="7" destOrd="0" presId="urn:microsoft.com/office/officeart/2008/layout/LinedList"/>
    <dgm:cxn modelId="{80A81E7F-3866-426C-A40C-E625D79CF712}" type="presParOf" srcId="{D2A77830-5F1D-42E8-91BC-EBAC54BACB02}" destId="{66AAB834-BC6A-4ABB-9022-49D6573B7B8F}" srcOrd="0" destOrd="0" presId="urn:microsoft.com/office/officeart/2008/layout/LinedList"/>
    <dgm:cxn modelId="{1115F7BD-7E45-45BB-9C23-D9F5AC0DD024}" type="presParOf" srcId="{D2A77830-5F1D-42E8-91BC-EBAC54BACB02}" destId="{C94F9E48-79E9-42E4-BEDB-EF517873E03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A96DC-44C0-4A89-9301-F1E3A5C57DB8}">
      <dsp:nvSpPr>
        <dsp:cNvPr id="0" name=""/>
        <dsp:cNvSpPr/>
      </dsp:nvSpPr>
      <dsp:spPr>
        <a:xfrm>
          <a:off x="718664" y="453902"/>
          <a:ext cx="1955812" cy="19558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E12150-2A5E-42A6-B2E2-CBD5FA6894C3}">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2BBB33-7310-4BD7-A297-97E3DE4391B5}">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To perform exploratory data analysis (EDA) on jewelry price data</a:t>
          </a:r>
        </a:p>
      </dsp:txBody>
      <dsp:txXfrm>
        <a:off x="93445" y="3018902"/>
        <a:ext cx="3206250" cy="720000"/>
      </dsp:txXfrm>
    </dsp:sp>
    <dsp:sp modelId="{F54402AC-7BE8-42C5-A5A0-2C0F8BA86F44}">
      <dsp:nvSpPr>
        <dsp:cNvPr id="0" name=""/>
        <dsp:cNvSpPr/>
      </dsp:nvSpPr>
      <dsp:spPr>
        <a:xfrm>
          <a:off x="4486008" y="453902"/>
          <a:ext cx="1955812" cy="19558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0B82BC-545E-4E6E-928B-ED570BCC4DA8}">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884F72-A0D8-4489-B673-DD1B0B675999}">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To develop predictive models for price estimation</a:t>
          </a:r>
        </a:p>
      </dsp:txBody>
      <dsp:txXfrm>
        <a:off x="3860789" y="3018902"/>
        <a:ext cx="3206250" cy="720000"/>
      </dsp:txXfrm>
    </dsp:sp>
    <dsp:sp modelId="{3A6E679D-A0E5-42DB-8D0A-0C799E7A84E5}">
      <dsp:nvSpPr>
        <dsp:cNvPr id="0" name=""/>
        <dsp:cNvSpPr/>
      </dsp:nvSpPr>
      <dsp:spPr>
        <a:xfrm>
          <a:off x="8253352" y="453902"/>
          <a:ext cx="1955812" cy="195581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1A906C-EF67-499C-9BF9-912D7DA6B710}">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686DB1-ADA6-47B8-A4F9-C083ED05BFF8}">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To evaluate and deploy the best-performing model</a:t>
          </a:r>
        </a:p>
      </dsp:txBody>
      <dsp:txXfrm>
        <a:off x="7628133" y="3018902"/>
        <a:ext cx="320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FA22E-981D-42D9-A084-AB73D54BCD77}">
      <dsp:nvSpPr>
        <dsp:cNvPr id="0" name=""/>
        <dsp:cNvSpPr/>
      </dsp:nvSpPr>
      <dsp:spPr>
        <a:xfrm>
          <a:off x="514496" y="263"/>
          <a:ext cx="978978" cy="97897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AB733B-34C8-4C63-9921-AEC857982A1B}">
      <dsp:nvSpPr>
        <dsp:cNvPr id="0" name=""/>
        <dsp:cNvSpPr/>
      </dsp:nvSpPr>
      <dsp:spPr>
        <a:xfrm>
          <a:off x="723131" y="208898"/>
          <a:ext cx="561708" cy="5617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27D034-A322-4A2E-A9DF-FB1DE712D594}">
      <dsp:nvSpPr>
        <dsp:cNvPr id="0" name=""/>
        <dsp:cNvSpPr/>
      </dsp:nvSpPr>
      <dsp:spPr>
        <a:xfrm>
          <a:off x="201544" y="1284169"/>
          <a:ext cx="1604882" cy="64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Aptos Display" panose="020F0302020204030204"/>
            </a:rPr>
            <a:t>Distribution of Target Gender</a:t>
          </a:r>
          <a:endParaRPr lang="en-US" sz="1600" kern="1200" dirty="0"/>
        </a:p>
      </dsp:txBody>
      <dsp:txXfrm>
        <a:off x="201544" y="1284169"/>
        <a:ext cx="1604882" cy="6419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BE34E-EBD4-4088-A988-C560F81731D7}">
      <dsp:nvSpPr>
        <dsp:cNvPr id="0" name=""/>
        <dsp:cNvSpPr/>
      </dsp:nvSpPr>
      <dsp:spPr>
        <a:xfrm>
          <a:off x="1043464" y="507"/>
          <a:ext cx="793476" cy="79347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AEDEC0-9D59-4DA3-B2DA-51612DB69F38}">
      <dsp:nvSpPr>
        <dsp:cNvPr id="0" name=""/>
        <dsp:cNvSpPr/>
      </dsp:nvSpPr>
      <dsp:spPr>
        <a:xfrm>
          <a:off x="1212566" y="169608"/>
          <a:ext cx="455273" cy="4552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4F506C-0AA9-46BD-A3D0-D5DC282A943F}">
      <dsp:nvSpPr>
        <dsp:cNvPr id="0" name=""/>
        <dsp:cNvSpPr/>
      </dsp:nvSpPr>
      <dsp:spPr>
        <a:xfrm>
          <a:off x="789812" y="1041132"/>
          <a:ext cx="1300781" cy="52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latin typeface="Aptos Display" panose="020F0302020204030204"/>
            </a:rPr>
            <a:t>Jewelry Categories by Gender</a:t>
          </a:r>
          <a:endParaRPr lang="en-US" sz="1100" kern="1200" dirty="0"/>
        </a:p>
      </dsp:txBody>
      <dsp:txXfrm>
        <a:off x="789812" y="1041132"/>
        <a:ext cx="1300781" cy="5203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CF0EBF-0F20-4C99-AECF-9D9787750CBC}">
      <dsp:nvSpPr>
        <dsp:cNvPr id="0" name=""/>
        <dsp:cNvSpPr/>
      </dsp:nvSpPr>
      <dsp:spPr>
        <a:xfrm>
          <a:off x="776255" y="10833"/>
          <a:ext cx="1784250" cy="178425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D1EE63-36F4-4331-AA0A-DC6EF473E906}">
      <dsp:nvSpPr>
        <dsp:cNvPr id="0" name=""/>
        <dsp:cNvSpPr/>
      </dsp:nvSpPr>
      <dsp:spPr>
        <a:xfrm>
          <a:off x="1156505" y="391083"/>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4F1581-CA62-4E4A-9666-12ED8B173964}">
      <dsp:nvSpPr>
        <dsp:cNvPr id="0" name=""/>
        <dsp:cNvSpPr/>
      </dsp:nvSpPr>
      <dsp:spPr>
        <a:xfrm>
          <a:off x="205880" y="2350833"/>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1" kern="1200"/>
            <a:t>Correlation Analysis:</a:t>
          </a:r>
          <a:r>
            <a:rPr lang="en-US" sz="1600" kern="1200"/>
            <a:t> Identifying features that impact price</a:t>
          </a:r>
        </a:p>
      </dsp:txBody>
      <dsp:txXfrm>
        <a:off x="205880" y="2350833"/>
        <a:ext cx="2925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E618F-A341-45C7-B7C9-57D3DA1D6D03}">
      <dsp:nvSpPr>
        <dsp:cNvPr id="0" name=""/>
        <dsp:cNvSpPr/>
      </dsp:nvSpPr>
      <dsp:spPr>
        <a:xfrm>
          <a:off x="636258" y="4"/>
          <a:ext cx="591890" cy="5918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C1BB3F-9088-4395-87EE-0345E4D52C58}">
      <dsp:nvSpPr>
        <dsp:cNvPr id="0" name=""/>
        <dsp:cNvSpPr/>
      </dsp:nvSpPr>
      <dsp:spPr>
        <a:xfrm>
          <a:off x="762398" y="126145"/>
          <a:ext cx="339609" cy="3396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5A4FD5-706C-41FC-A35E-51198F4F97FD}">
      <dsp:nvSpPr>
        <dsp:cNvPr id="0" name=""/>
        <dsp:cNvSpPr/>
      </dsp:nvSpPr>
      <dsp:spPr>
        <a:xfrm>
          <a:off x="447047" y="776255"/>
          <a:ext cx="970312" cy="388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defRPr cap="all"/>
          </a:pPr>
          <a:endParaRPr lang="en-US" sz="2500" kern="1200" dirty="0"/>
        </a:p>
      </dsp:txBody>
      <dsp:txXfrm>
        <a:off x="447047" y="776255"/>
        <a:ext cx="970312" cy="3881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D05B7E-9AC5-4D1E-9FA9-C2E3F51DF72B}">
      <dsp:nvSpPr>
        <dsp:cNvPr id="0" name=""/>
        <dsp:cNvSpPr/>
      </dsp:nvSpPr>
      <dsp:spPr>
        <a:xfrm>
          <a:off x="0" y="0"/>
          <a:ext cx="525475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0DE3AA-D560-4785-8B4A-A11911BBB1FC}">
      <dsp:nvSpPr>
        <dsp:cNvPr id="0" name=""/>
        <dsp:cNvSpPr/>
      </dsp:nvSpPr>
      <dsp:spPr>
        <a:xfrm>
          <a:off x="0" y="0"/>
          <a:ext cx="5254754" cy="1323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kern="1200" dirty="0"/>
            <a:t>Models Tested:</a:t>
          </a:r>
          <a:endParaRPr lang="en-US" sz="2900" kern="1200" dirty="0"/>
        </a:p>
      </dsp:txBody>
      <dsp:txXfrm>
        <a:off x="0" y="0"/>
        <a:ext cx="5254754" cy="1323661"/>
      </dsp:txXfrm>
    </dsp:sp>
    <dsp:sp modelId="{2C7B27E8-76DC-4ABC-AFBF-A2830FD5B021}">
      <dsp:nvSpPr>
        <dsp:cNvPr id="0" name=""/>
        <dsp:cNvSpPr/>
      </dsp:nvSpPr>
      <dsp:spPr>
        <a:xfrm>
          <a:off x="0" y="1323661"/>
          <a:ext cx="525475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4D9B91-3FF6-4EEF-BEFF-70FADA4EAD0F}">
      <dsp:nvSpPr>
        <dsp:cNvPr id="0" name=""/>
        <dsp:cNvSpPr/>
      </dsp:nvSpPr>
      <dsp:spPr>
        <a:xfrm>
          <a:off x="0" y="1323661"/>
          <a:ext cx="5254754" cy="1323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err="1"/>
            <a:t>CatBoost</a:t>
          </a:r>
          <a:r>
            <a:rPr lang="en-US" sz="2900" kern="1200" dirty="0"/>
            <a:t>, Linear Regression, AdaBoost, ExtraTrees</a:t>
          </a:r>
        </a:p>
      </dsp:txBody>
      <dsp:txXfrm>
        <a:off x="0" y="1323661"/>
        <a:ext cx="5254754" cy="1323661"/>
      </dsp:txXfrm>
    </dsp:sp>
    <dsp:sp modelId="{C705683A-0F27-4868-9E57-8CA56A704308}">
      <dsp:nvSpPr>
        <dsp:cNvPr id="0" name=""/>
        <dsp:cNvSpPr/>
      </dsp:nvSpPr>
      <dsp:spPr>
        <a:xfrm>
          <a:off x="0" y="2647323"/>
          <a:ext cx="525475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6571E9-EAE2-4582-9201-2E1108B0EC8A}">
      <dsp:nvSpPr>
        <dsp:cNvPr id="0" name=""/>
        <dsp:cNvSpPr/>
      </dsp:nvSpPr>
      <dsp:spPr>
        <a:xfrm>
          <a:off x="0" y="2647323"/>
          <a:ext cx="5254754" cy="1323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kern="1200" dirty="0"/>
            <a:t>Hyperparameter Tuning:</a:t>
          </a:r>
          <a:r>
            <a:rPr lang="en-US" sz="2900" kern="1200" dirty="0"/>
            <a:t> Optimizing model performance</a:t>
          </a:r>
        </a:p>
      </dsp:txBody>
      <dsp:txXfrm>
        <a:off x="0" y="2647323"/>
        <a:ext cx="5254754" cy="1323661"/>
      </dsp:txXfrm>
    </dsp:sp>
    <dsp:sp modelId="{19C90098-801E-4EE2-8AB4-6622136F8A86}">
      <dsp:nvSpPr>
        <dsp:cNvPr id="0" name=""/>
        <dsp:cNvSpPr/>
      </dsp:nvSpPr>
      <dsp:spPr>
        <a:xfrm>
          <a:off x="0" y="3970985"/>
          <a:ext cx="525475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AAB834-BC6A-4ABB-9022-49D6573B7B8F}">
      <dsp:nvSpPr>
        <dsp:cNvPr id="0" name=""/>
        <dsp:cNvSpPr/>
      </dsp:nvSpPr>
      <dsp:spPr>
        <a:xfrm>
          <a:off x="0" y="3970985"/>
          <a:ext cx="5254754" cy="1323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kern="1200" dirty="0"/>
            <a:t>Evaluation Metrics:</a:t>
          </a:r>
          <a:r>
            <a:rPr lang="en-US" sz="2900" kern="1200" dirty="0"/>
            <a:t> R² score, RMSE</a:t>
          </a:r>
        </a:p>
      </dsp:txBody>
      <dsp:txXfrm>
        <a:off x="0" y="3970985"/>
        <a:ext cx="5254754" cy="1323661"/>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2/21/2025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7.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0.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Graph">
            <a:extLst>
              <a:ext uri="{FF2B5EF4-FFF2-40B4-BE49-F238E27FC236}">
                <a16:creationId xmlns:a16="http://schemas.microsoft.com/office/drawing/2014/main" id="{9E08911F-622F-E5CB-F937-5D0F26381582}"/>
              </a:ext>
            </a:extLst>
          </p:cNvPr>
          <p:cNvPicPr>
            <a:picLocks noChangeAspect="1"/>
          </p:cNvPicPr>
          <p:nvPr/>
        </p:nvPicPr>
        <p:blipFill>
          <a:blip r:embed="rId2"/>
          <a:srcRect l="4682" r="7194"/>
          <a:stretch/>
        </p:blipFill>
        <p:spPr>
          <a:xfrm>
            <a:off x="1" y="10"/>
            <a:ext cx="9669642" cy="6857990"/>
          </a:xfrm>
          <a:prstGeom prst="rect">
            <a:avLst/>
          </a:prstGeom>
        </p:spPr>
      </p:pic>
      <p:sp>
        <p:nvSpPr>
          <p:cNvPr id="27" name="Rectangle 2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6C7D7B-48C5-8457-A74B-582B4BE3881B}"/>
              </a:ext>
            </a:extLst>
          </p:cNvPr>
          <p:cNvSpPr>
            <a:spLocks noGrp="1"/>
          </p:cNvSpPr>
          <p:nvPr>
            <p:ph type="title"/>
          </p:nvPr>
        </p:nvSpPr>
        <p:spPr>
          <a:xfrm>
            <a:off x="7531610" y="365125"/>
            <a:ext cx="3822189" cy="1899912"/>
          </a:xfrm>
        </p:spPr>
        <p:txBody>
          <a:bodyPr>
            <a:normAutofit/>
          </a:bodyPr>
          <a:lstStyle/>
          <a:p>
            <a:r>
              <a:rPr lang="en-US" sz="4000" b="1">
                <a:latin typeface="Aptos"/>
              </a:rPr>
              <a:t>DATA SCIENCE PROJECT PRESENTATION </a:t>
            </a:r>
            <a:endParaRPr lang="en-US" sz="4000"/>
          </a:p>
        </p:txBody>
      </p:sp>
      <p:sp>
        <p:nvSpPr>
          <p:cNvPr id="3" name="Content Placeholder 2">
            <a:extLst>
              <a:ext uri="{FF2B5EF4-FFF2-40B4-BE49-F238E27FC236}">
                <a16:creationId xmlns:a16="http://schemas.microsoft.com/office/drawing/2014/main" id="{8FE53204-2715-EBFC-B408-5B8338D88AE4}"/>
              </a:ext>
            </a:extLst>
          </p:cNvPr>
          <p:cNvSpPr>
            <a:spLocks noGrp="1"/>
          </p:cNvSpPr>
          <p:nvPr>
            <p:ph idx="1"/>
          </p:nvPr>
        </p:nvSpPr>
        <p:spPr>
          <a:xfrm>
            <a:off x="5641079" y="2434201"/>
            <a:ext cx="5953859" cy="3000054"/>
          </a:xfrm>
        </p:spPr>
        <p:txBody>
          <a:bodyPr vert="horz" lIns="91440" tIns="45720" rIns="91440" bIns="45720" rtlCol="0" anchor="t">
            <a:normAutofit/>
          </a:bodyPr>
          <a:lstStyle/>
          <a:p>
            <a:pPr>
              <a:spcBef>
                <a:spcPts val="0"/>
              </a:spcBef>
            </a:pPr>
            <a:endParaRPr lang="en-US" sz="2000"/>
          </a:p>
          <a:p>
            <a:pPr>
              <a:spcBef>
                <a:spcPts val="0"/>
              </a:spcBef>
            </a:pPr>
            <a:r>
              <a:rPr lang="en-US" sz="2000" b="1" dirty="0"/>
              <a:t>Project Title:</a:t>
            </a:r>
            <a:r>
              <a:rPr lang="en-US" sz="2000" dirty="0"/>
              <a:t> </a:t>
            </a:r>
            <a:r>
              <a:rPr lang="en-US" sz="1800" b="1" err="1">
                <a:latin typeface="Comic Sans MS"/>
              </a:rPr>
              <a:t>Gemineye</a:t>
            </a:r>
            <a:r>
              <a:rPr lang="en-US" sz="1800" b="1" dirty="0">
                <a:latin typeface="Comic Sans MS"/>
              </a:rPr>
              <a:t> Jewelry Price Prediction</a:t>
            </a:r>
          </a:p>
          <a:p>
            <a:pPr>
              <a:spcBef>
                <a:spcPts val="0"/>
              </a:spcBef>
            </a:pPr>
            <a:endParaRPr lang="en-US" sz="2000" dirty="0"/>
          </a:p>
          <a:p>
            <a:pPr>
              <a:spcBef>
                <a:spcPts val="0"/>
              </a:spcBef>
            </a:pPr>
            <a:endParaRPr lang="en-US" sz="2000" dirty="0"/>
          </a:p>
          <a:p>
            <a:pPr>
              <a:spcBef>
                <a:spcPts val="0"/>
              </a:spcBef>
            </a:pPr>
            <a:r>
              <a:rPr lang="en-US" sz="2000" b="1" dirty="0"/>
              <a:t>Project by </a:t>
            </a:r>
            <a:r>
              <a:rPr lang="en-US" sz="1600" dirty="0">
                <a:latin typeface="Comic Sans MS"/>
              </a:rPr>
              <a:t>TEMITOPE AKANDE</a:t>
            </a:r>
          </a:p>
          <a:p>
            <a:pPr>
              <a:spcBef>
                <a:spcPts val="0"/>
              </a:spcBef>
            </a:pPr>
            <a:endParaRPr lang="en-US" sz="2000" b="1" dirty="0"/>
          </a:p>
          <a:p>
            <a:pPr>
              <a:spcBef>
                <a:spcPts val="0"/>
              </a:spcBef>
            </a:pPr>
            <a:r>
              <a:rPr lang="en-US" sz="2000" b="1" dirty="0"/>
              <a:t>Date: </a:t>
            </a:r>
            <a:r>
              <a:rPr lang="en-US" sz="1400" dirty="0">
                <a:latin typeface="Comic Sans MS"/>
              </a:rPr>
              <a:t>17TH FEB 2025</a:t>
            </a:r>
          </a:p>
          <a:p>
            <a:endParaRPr lang="en-US" sz="2000"/>
          </a:p>
        </p:txBody>
      </p:sp>
    </p:spTree>
    <p:extLst>
      <p:ext uri="{BB962C8B-B14F-4D97-AF65-F5344CB8AC3E}">
        <p14:creationId xmlns:p14="http://schemas.microsoft.com/office/powerpoint/2010/main" val="2358268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09C6B4-371B-F5BB-AD71-939A7BC63A9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4FC70B-EBD8-8CE3-5C85-07044382C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772CA7E-F0AE-1D13-10BC-E7CE1E891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E9898757-0A72-5E38-D146-25E14D970335}"/>
              </a:ext>
            </a:extLst>
          </p:cNvPr>
          <p:cNvSpPr>
            <a:spLocks noGrp="1"/>
          </p:cNvSpPr>
          <p:nvPr>
            <p:ph type="title"/>
          </p:nvPr>
        </p:nvSpPr>
        <p:spPr>
          <a:xfrm>
            <a:off x="841246" y="673770"/>
            <a:ext cx="3644489" cy="2414488"/>
          </a:xfrm>
        </p:spPr>
        <p:txBody>
          <a:bodyPr anchor="t">
            <a:normAutofit/>
          </a:bodyPr>
          <a:lstStyle/>
          <a:p>
            <a:endParaRPr lang="en-US" sz="2800" b="1" dirty="0">
              <a:latin typeface="Aptos"/>
            </a:endParaRPr>
          </a:p>
          <a:p>
            <a:pPr marL="285750" indent="-285750">
              <a:buFont typeface="Arial"/>
              <a:buChar char="•"/>
            </a:pPr>
            <a:endParaRPr lang="en-US"/>
          </a:p>
          <a:p>
            <a:endParaRPr lang="en-US" sz="5400" dirty="0">
              <a:solidFill>
                <a:srgbClr val="FFFFFF"/>
              </a:solidFill>
            </a:endParaRPr>
          </a:p>
        </p:txBody>
      </p:sp>
      <p:graphicFrame>
        <p:nvGraphicFramePr>
          <p:cNvPr id="12" name="Content Placeholder 2">
            <a:extLst>
              <a:ext uri="{FF2B5EF4-FFF2-40B4-BE49-F238E27FC236}">
                <a16:creationId xmlns:a16="http://schemas.microsoft.com/office/drawing/2014/main" id="{FC152D28-13BF-9FE5-77E0-33A47F8C439D}"/>
              </a:ext>
            </a:extLst>
          </p:cNvPr>
          <p:cNvGraphicFramePr>
            <a:graphicFrameLocks noGrp="1"/>
          </p:cNvGraphicFramePr>
          <p:nvPr>
            <p:ph idx="1"/>
          </p:nvPr>
        </p:nvGraphicFramePr>
        <p:xfrm>
          <a:off x="6095999" y="882315"/>
          <a:ext cx="5254754" cy="5294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BFB8274-FEA0-F38A-6BBA-68F79FD745FC}"/>
              </a:ext>
            </a:extLst>
          </p:cNvPr>
          <p:cNvSpPr txBox="1"/>
          <p:nvPr/>
        </p:nvSpPr>
        <p:spPr>
          <a:xfrm>
            <a:off x="952983" y="1290577"/>
            <a:ext cx="463373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Times New Roman"/>
              </a:rPr>
              <a:t>Model Selection &amp; Implementation</a:t>
            </a:r>
            <a:endParaRPr lang="en-US" sz="4400" b="1" dirty="0"/>
          </a:p>
        </p:txBody>
      </p:sp>
    </p:spTree>
    <p:extLst>
      <p:ext uri="{BB962C8B-B14F-4D97-AF65-F5344CB8AC3E}">
        <p14:creationId xmlns:p14="http://schemas.microsoft.com/office/powerpoint/2010/main" val="1015680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9F81D2-FBCA-F0F4-8096-F12FE5430DC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97AD91-C869-A18E-AC7E-3B8AA4EA4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1C16036-3987-0ED6-3951-699B108B5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82CD2FD-C748-4291-C09D-AF25CA7593D9}"/>
              </a:ext>
            </a:extLst>
          </p:cNvPr>
          <p:cNvSpPr>
            <a:spLocks noGrp="1"/>
          </p:cNvSpPr>
          <p:nvPr>
            <p:ph type="title"/>
          </p:nvPr>
        </p:nvSpPr>
        <p:spPr>
          <a:xfrm>
            <a:off x="841246" y="673770"/>
            <a:ext cx="3644489" cy="2414488"/>
          </a:xfrm>
        </p:spPr>
        <p:txBody>
          <a:bodyPr anchor="t">
            <a:normAutofit/>
          </a:bodyPr>
          <a:lstStyle/>
          <a:p>
            <a:endParaRPr lang="en-US" sz="2800" b="1" dirty="0">
              <a:latin typeface="Aptos"/>
            </a:endParaRPr>
          </a:p>
          <a:p>
            <a:pPr marL="285750" indent="-285750">
              <a:buFont typeface="Arial"/>
              <a:buChar char="•"/>
            </a:pPr>
            <a:endParaRPr lang="en-US"/>
          </a:p>
          <a:p>
            <a:endParaRPr lang="en-US" sz="5400" dirty="0">
              <a:solidFill>
                <a:srgbClr val="FFFFFF"/>
              </a:solidFill>
            </a:endParaRPr>
          </a:p>
        </p:txBody>
      </p:sp>
      <p:sp>
        <p:nvSpPr>
          <p:cNvPr id="3" name="Content Placeholder 2">
            <a:extLst>
              <a:ext uri="{FF2B5EF4-FFF2-40B4-BE49-F238E27FC236}">
                <a16:creationId xmlns:a16="http://schemas.microsoft.com/office/drawing/2014/main" id="{765AB128-320D-AFEC-936C-4BCD10E02BB2}"/>
              </a:ext>
            </a:extLst>
          </p:cNvPr>
          <p:cNvSpPr>
            <a:spLocks noGrp="1"/>
          </p:cNvSpPr>
          <p:nvPr>
            <p:ph idx="1"/>
          </p:nvPr>
        </p:nvSpPr>
        <p:spPr>
          <a:xfrm>
            <a:off x="2864734" y="197480"/>
            <a:ext cx="8486019" cy="6442469"/>
          </a:xfrm>
        </p:spPr>
        <p:txBody>
          <a:bodyPr vert="horz" lIns="91440" tIns="45720" rIns="91440" bIns="45720" rtlCol="0" anchor="t">
            <a:normAutofit/>
          </a:bodyPr>
          <a:lstStyle/>
          <a:p>
            <a:pPr algn="just">
              <a:buFont typeface="Arial"/>
              <a:buChar char="•"/>
            </a:pPr>
            <a:endParaRPr lang="en-US" sz="800" dirty="0">
              <a:latin typeface="Times New Roman"/>
              <a:cs typeface="Times New Roman"/>
            </a:endParaRPr>
          </a:p>
          <a:p>
            <a:pPr marL="0" indent="0">
              <a:buNone/>
            </a:pPr>
            <a:endParaRPr lang="en-US" sz="2200" dirty="0"/>
          </a:p>
        </p:txBody>
      </p:sp>
      <p:sp>
        <p:nvSpPr>
          <p:cNvPr id="4" name="TextBox 3">
            <a:extLst>
              <a:ext uri="{FF2B5EF4-FFF2-40B4-BE49-F238E27FC236}">
                <a16:creationId xmlns:a16="http://schemas.microsoft.com/office/drawing/2014/main" id="{BB1D282E-BE23-5AF7-08D0-C4A14A282606}"/>
              </a:ext>
            </a:extLst>
          </p:cNvPr>
          <p:cNvSpPr txBox="1"/>
          <p:nvPr/>
        </p:nvSpPr>
        <p:spPr>
          <a:xfrm>
            <a:off x="-1929" y="673261"/>
            <a:ext cx="268532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Times New Roman"/>
                <a:cs typeface="Times New Roman"/>
              </a:rPr>
              <a:t>MODEL TESTED</a:t>
            </a:r>
          </a:p>
        </p:txBody>
      </p:sp>
      <p:pic>
        <p:nvPicPr>
          <p:cNvPr id="6" name="Picture 5" descr="A screenshot of a computer&#10;&#10;AI-generated content may be incorrect.">
            <a:extLst>
              <a:ext uri="{FF2B5EF4-FFF2-40B4-BE49-F238E27FC236}">
                <a16:creationId xmlns:a16="http://schemas.microsoft.com/office/drawing/2014/main" id="{1C0D582D-2641-11B8-B206-4D23DF799A5B}"/>
              </a:ext>
            </a:extLst>
          </p:cNvPr>
          <p:cNvPicPr>
            <a:picLocks noChangeAspect="1"/>
          </p:cNvPicPr>
          <p:nvPr/>
        </p:nvPicPr>
        <p:blipFill>
          <a:blip r:embed="rId2"/>
          <a:stretch>
            <a:fillRect/>
          </a:stretch>
        </p:blipFill>
        <p:spPr>
          <a:xfrm>
            <a:off x="3052400" y="676938"/>
            <a:ext cx="4505325" cy="1800225"/>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23C31975-BA77-4C40-10BE-98D4C7C3BB8E}"/>
              </a:ext>
            </a:extLst>
          </p:cNvPr>
          <p:cNvPicPr>
            <a:picLocks noChangeAspect="1"/>
          </p:cNvPicPr>
          <p:nvPr/>
        </p:nvPicPr>
        <p:blipFill>
          <a:blip r:embed="rId3"/>
          <a:stretch>
            <a:fillRect/>
          </a:stretch>
        </p:blipFill>
        <p:spPr>
          <a:xfrm>
            <a:off x="6196253" y="3176166"/>
            <a:ext cx="4410075" cy="2724150"/>
          </a:xfrm>
          <a:prstGeom prst="rect">
            <a:avLst/>
          </a:prstGeom>
        </p:spPr>
      </p:pic>
    </p:spTree>
    <p:extLst>
      <p:ext uri="{BB962C8B-B14F-4D97-AF65-F5344CB8AC3E}">
        <p14:creationId xmlns:p14="http://schemas.microsoft.com/office/powerpoint/2010/main" val="2083941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7E2946-CAD5-310F-5424-BC790347891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8D0C831-7FE0-377B-45C6-3B303C377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DF9890-760E-92AD-7923-19ED867367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486356F7-896A-C0F3-5FBF-542591ED3500}"/>
              </a:ext>
            </a:extLst>
          </p:cNvPr>
          <p:cNvSpPr>
            <a:spLocks noGrp="1"/>
          </p:cNvSpPr>
          <p:nvPr>
            <p:ph type="title"/>
          </p:nvPr>
        </p:nvSpPr>
        <p:spPr>
          <a:xfrm>
            <a:off x="841246" y="673770"/>
            <a:ext cx="3644489" cy="2414488"/>
          </a:xfrm>
        </p:spPr>
        <p:txBody>
          <a:bodyPr anchor="t">
            <a:normAutofit/>
          </a:bodyPr>
          <a:lstStyle/>
          <a:p>
            <a:endParaRPr lang="en-US" sz="2800" b="1" dirty="0">
              <a:latin typeface="Aptos"/>
            </a:endParaRPr>
          </a:p>
          <a:p>
            <a:pPr marL="285750" indent="-285750">
              <a:buFont typeface="Arial"/>
              <a:buChar char="•"/>
            </a:pPr>
            <a:endParaRPr lang="en-US"/>
          </a:p>
          <a:p>
            <a:endParaRPr lang="en-US" sz="5400" dirty="0">
              <a:solidFill>
                <a:srgbClr val="FFFFFF"/>
              </a:solidFill>
            </a:endParaRPr>
          </a:p>
        </p:txBody>
      </p:sp>
      <p:sp>
        <p:nvSpPr>
          <p:cNvPr id="3" name="Content Placeholder 2">
            <a:extLst>
              <a:ext uri="{FF2B5EF4-FFF2-40B4-BE49-F238E27FC236}">
                <a16:creationId xmlns:a16="http://schemas.microsoft.com/office/drawing/2014/main" id="{D63D070F-25E3-EFB2-1C9D-5884025000BD}"/>
              </a:ext>
            </a:extLst>
          </p:cNvPr>
          <p:cNvSpPr>
            <a:spLocks noGrp="1"/>
          </p:cNvSpPr>
          <p:nvPr>
            <p:ph idx="1"/>
          </p:nvPr>
        </p:nvSpPr>
        <p:spPr>
          <a:xfrm>
            <a:off x="329514" y="882315"/>
            <a:ext cx="11021239" cy="5294647"/>
          </a:xfrm>
        </p:spPr>
        <p:txBody>
          <a:bodyPr vert="horz" lIns="91440" tIns="45720" rIns="91440" bIns="45720" rtlCol="0" anchor="t">
            <a:normAutofit/>
          </a:bodyPr>
          <a:lstStyle/>
          <a:p>
            <a:pPr algn="just">
              <a:buFont typeface="Arial"/>
              <a:buChar char="•"/>
            </a:pPr>
            <a:endParaRPr lang="en-US" sz="800" dirty="0">
              <a:latin typeface="Times New Roman"/>
              <a:cs typeface="Times New Roman"/>
            </a:endParaRPr>
          </a:p>
          <a:p>
            <a:pPr marL="0" indent="0">
              <a:buNone/>
            </a:pPr>
            <a:endParaRPr lang="en-US" sz="2200" dirty="0"/>
          </a:p>
        </p:txBody>
      </p:sp>
      <p:sp>
        <p:nvSpPr>
          <p:cNvPr id="4" name="TextBox 3">
            <a:extLst>
              <a:ext uri="{FF2B5EF4-FFF2-40B4-BE49-F238E27FC236}">
                <a16:creationId xmlns:a16="http://schemas.microsoft.com/office/drawing/2014/main" id="{9FD8556A-6424-CB7D-1B95-264B0AC82719}"/>
              </a:ext>
            </a:extLst>
          </p:cNvPr>
          <p:cNvSpPr txBox="1"/>
          <p:nvPr/>
        </p:nvSpPr>
        <p:spPr>
          <a:xfrm>
            <a:off x="306859" y="297996"/>
            <a:ext cx="27432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latin typeface="Times New Roman"/>
                <a:cs typeface="Times New Roman"/>
              </a:rPr>
              <a:t>MODEL TESTED</a:t>
            </a:r>
            <a:endParaRPr lang="en-US"/>
          </a:p>
        </p:txBody>
      </p:sp>
      <p:pic>
        <p:nvPicPr>
          <p:cNvPr id="5" name="Picture 4" descr="A screenshot of a computer&#10;&#10;AI-generated content may be incorrect.">
            <a:extLst>
              <a:ext uri="{FF2B5EF4-FFF2-40B4-BE49-F238E27FC236}">
                <a16:creationId xmlns:a16="http://schemas.microsoft.com/office/drawing/2014/main" id="{AC43D89B-190E-70E5-2803-47F0A12C0153}"/>
              </a:ext>
            </a:extLst>
          </p:cNvPr>
          <p:cNvPicPr>
            <a:picLocks noChangeAspect="1"/>
          </p:cNvPicPr>
          <p:nvPr/>
        </p:nvPicPr>
        <p:blipFill>
          <a:blip r:embed="rId2"/>
          <a:stretch>
            <a:fillRect/>
          </a:stretch>
        </p:blipFill>
        <p:spPr>
          <a:xfrm>
            <a:off x="454262" y="1881111"/>
            <a:ext cx="4429125" cy="2733675"/>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F7B71BF5-9B16-1509-C69C-32218B80081E}"/>
              </a:ext>
            </a:extLst>
          </p:cNvPr>
          <p:cNvPicPr>
            <a:picLocks noChangeAspect="1"/>
          </p:cNvPicPr>
          <p:nvPr/>
        </p:nvPicPr>
        <p:blipFill>
          <a:blip r:embed="rId3"/>
          <a:stretch>
            <a:fillRect/>
          </a:stretch>
        </p:blipFill>
        <p:spPr>
          <a:xfrm>
            <a:off x="6195805" y="3601968"/>
            <a:ext cx="4438650" cy="2724150"/>
          </a:xfrm>
          <a:prstGeom prst="rect">
            <a:avLst/>
          </a:prstGeom>
        </p:spPr>
      </p:pic>
    </p:spTree>
    <p:extLst>
      <p:ext uri="{BB962C8B-B14F-4D97-AF65-F5344CB8AC3E}">
        <p14:creationId xmlns:p14="http://schemas.microsoft.com/office/powerpoint/2010/main" val="2085383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CE4921-DB51-F49E-9F61-963D4D9D5661}"/>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Red toy person in front of two lines of white figures">
            <a:extLst>
              <a:ext uri="{FF2B5EF4-FFF2-40B4-BE49-F238E27FC236}">
                <a16:creationId xmlns:a16="http://schemas.microsoft.com/office/drawing/2014/main" id="{70A7667A-524E-1C50-3585-DAD73866835B}"/>
              </a:ext>
            </a:extLst>
          </p:cNvPr>
          <p:cNvPicPr>
            <a:picLocks noChangeAspect="1"/>
          </p:cNvPicPr>
          <p:nvPr/>
        </p:nvPicPr>
        <p:blipFill>
          <a:blip r:embed="rId2"/>
          <a:srcRect l="5325" r="1805" b="5"/>
          <a:stretch/>
        </p:blipFill>
        <p:spPr>
          <a:xfrm>
            <a:off x="-86809" y="10"/>
            <a:ext cx="7836984" cy="6857990"/>
          </a:xfrm>
          <a:prstGeom prst="rect">
            <a:avLst/>
          </a:prstGeom>
        </p:spPr>
      </p:pic>
      <p:sp>
        <p:nvSpPr>
          <p:cNvPr id="18" name="Rectangle 1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59EFB5-BF9C-AC76-A394-184D9F3368D5}"/>
              </a:ext>
            </a:extLst>
          </p:cNvPr>
          <p:cNvSpPr>
            <a:spLocks noGrp="1"/>
          </p:cNvSpPr>
          <p:nvPr>
            <p:ph type="title"/>
          </p:nvPr>
        </p:nvSpPr>
        <p:spPr>
          <a:xfrm>
            <a:off x="200977" y="538745"/>
            <a:ext cx="3822189" cy="1899912"/>
          </a:xfrm>
        </p:spPr>
        <p:txBody>
          <a:bodyPr>
            <a:normAutofit/>
          </a:bodyPr>
          <a:lstStyle/>
          <a:p>
            <a:r>
              <a:rPr lang="en-US" sz="4000" b="1">
                <a:latin typeface="Times New Roman"/>
                <a:cs typeface="Times New Roman"/>
              </a:rPr>
              <a:t>Model Evaluation &amp; Results</a:t>
            </a:r>
            <a:endParaRPr lang="en-US" sz="4000"/>
          </a:p>
          <a:p>
            <a:pPr marL="285750" indent="-285750">
              <a:buFont typeface="Arial"/>
              <a:buChar char="•"/>
            </a:pPr>
            <a:endParaRPr lang="en-US" sz="4000"/>
          </a:p>
          <a:p>
            <a:endParaRPr lang="en-US" sz="4000"/>
          </a:p>
        </p:txBody>
      </p:sp>
      <p:sp>
        <p:nvSpPr>
          <p:cNvPr id="3" name="Content Placeholder 2">
            <a:extLst>
              <a:ext uri="{FF2B5EF4-FFF2-40B4-BE49-F238E27FC236}">
                <a16:creationId xmlns:a16="http://schemas.microsoft.com/office/drawing/2014/main" id="{585026CE-E9B3-9985-80FD-25DC5FCEA303}"/>
              </a:ext>
            </a:extLst>
          </p:cNvPr>
          <p:cNvSpPr>
            <a:spLocks noGrp="1"/>
          </p:cNvSpPr>
          <p:nvPr>
            <p:ph idx="1"/>
          </p:nvPr>
        </p:nvSpPr>
        <p:spPr>
          <a:xfrm>
            <a:off x="3711965" y="3517"/>
            <a:ext cx="8278441" cy="6858280"/>
          </a:xfrm>
        </p:spPr>
        <p:txBody>
          <a:bodyPr vert="horz" lIns="91440" tIns="45720" rIns="91440" bIns="45720" rtlCol="0" anchor="t">
            <a:normAutofit/>
          </a:bodyPr>
          <a:lstStyle/>
          <a:p>
            <a:pPr>
              <a:buNone/>
            </a:pPr>
            <a:endParaRPr lang="en-US" sz="2000" b="1">
              <a:latin typeface="Times New Roman"/>
              <a:cs typeface="Times New Roman"/>
            </a:endParaRPr>
          </a:p>
          <a:p>
            <a:pPr>
              <a:buFont typeface="Arial"/>
              <a:buChar char="•"/>
            </a:pPr>
            <a:r>
              <a:rPr lang="en-US" sz="2000" b="1" dirty="0">
                <a:latin typeface="Times New Roman"/>
                <a:cs typeface="Times New Roman"/>
              </a:rPr>
              <a:t>Best Model:</a:t>
            </a:r>
            <a:r>
              <a:rPr lang="en-US" sz="2000" dirty="0">
                <a:latin typeface="Times New Roman"/>
                <a:cs typeface="Times New Roman"/>
              </a:rPr>
              <a:t> Performance comparison of all models</a:t>
            </a:r>
            <a:endParaRPr lang="en-US" sz="2000" dirty="0"/>
          </a:p>
          <a:p>
            <a:pPr marL="0" indent="0">
              <a:buNone/>
            </a:pPr>
            <a:r>
              <a:rPr lang="en-US" sz="1200" dirty="0">
                <a:ea typeface="+mn-lt"/>
                <a:cs typeface="+mn-lt"/>
              </a:rPr>
              <a:t>Each model is evaluated using R² score (higher is better) and RMSE (Root Mean Squared Error) (lower is better). The generalization error (difference between train and test scores) indicates how well the model generalizes to unseen data.</a:t>
            </a:r>
            <a:endParaRPr lang="en-US" sz="1200" dirty="0"/>
          </a:p>
          <a:p>
            <a:pPr marL="0" indent="0">
              <a:buNone/>
            </a:pPr>
            <a:endParaRPr lang="en-US" sz="2000"/>
          </a:p>
        </p:txBody>
      </p:sp>
      <p:sp>
        <p:nvSpPr>
          <p:cNvPr id="4" name="TextBox 8">
            <a:extLst>
              <a:ext uri="{FF2B5EF4-FFF2-40B4-BE49-F238E27FC236}">
                <a16:creationId xmlns:a16="http://schemas.microsoft.com/office/drawing/2014/main" id="{99FC07FF-F4F4-78C0-71D8-2042C7308696}"/>
              </a:ext>
            </a:extLst>
          </p:cNvPr>
          <p:cNvSpPr txBox="1"/>
          <p:nvPr/>
        </p:nvSpPr>
        <p:spPr>
          <a:xfrm>
            <a:off x="4203538" y="1493134"/>
            <a:ext cx="6919730" cy="234495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050" b="1" dirty="0">
                <a:latin typeface="Times New Roman"/>
                <a:cs typeface="Times New Roman"/>
              </a:rPr>
              <a:t>Test </a:t>
            </a:r>
            <a:r>
              <a:rPr lang="en-US" sz="1050" b="1" dirty="0" err="1">
                <a:latin typeface="Times New Roman"/>
                <a:cs typeface="Times New Roman"/>
              </a:rPr>
              <a:t>CatBoost</a:t>
            </a:r>
            <a:endParaRPr lang="en-US" sz="1050" b="1" dirty="0">
              <a:latin typeface="Times New Roman"/>
              <a:cs typeface="Times New Roman"/>
            </a:endParaRPr>
          </a:p>
          <a:p>
            <a:pPr algn="just"/>
            <a:r>
              <a:rPr lang="en-US" sz="1050" err="1">
                <a:latin typeface="Times New Roman"/>
                <a:cs typeface="Times New Roman"/>
              </a:rPr>
              <a:t>test_model</a:t>
            </a:r>
            <a:r>
              <a:rPr lang="en-US" sz="1050" dirty="0">
                <a:latin typeface="Times New Roman"/>
                <a:cs typeface="Times New Roman"/>
              </a:rPr>
              <a:t>(</a:t>
            </a:r>
            <a:r>
              <a:rPr lang="en-US" sz="1050" err="1">
                <a:latin typeface="Times New Roman"/>
                <a:cs typeface="Times New Roman"/>
              </a:rPr>
              <a:t>cat_pipe</a:t>
            </a:r>
            <a:r>
              <a:rPr lang="en-US" sz="1050" dirty="0">
                <a:latin typeface="Times New Roman"/>
                <a:cs typeface="Times New Roman"/>
              </a:rPr>
              <a:t>, data_, </a:t>
            </a:r>
            <a:r>
              <a:rPr lang="en-US" sz="1050" err="1">
                <a:latin typeface="Times New Roman"/>
                <a:cs typeface="Times New Roman"/>
              </a:rPr>
              <a:t>metric_name</a:t>
            </a:r>
            <a:r>
              <a:rPr lang="en-US" sz="1050" dirty="0">
                <a:latin typeface="Times New Roman"/>
                <a:cs typeface="Times New Roman"/>
              </a:rPr>
              <a:t>, </a:t>
            </a:r>
            <a:r>
              <a:rPr lang="en-US" sz="1050" err="1">
                <a:latin typeface="Times New Roman"/>
                <a:cs typeface="Times New Roman"/>
              </a:rPr>
              <a:t>metric_function</a:t>
            </a:r>
            <a:r>
              <a:rPr lang="en-US" sz="1050" dirty="0">
                <a:latin typeface="Times New Roman"/>
                <a:cs typeface="Times New Roman"/>
              </a:rPr>
              <a:t>)</a:t>
            </a:r>
          </a:p>
          <a:p>
            <a:pPr algn="just"/>
            <a:endParaRPr lang="en-US" sz="1050" dirty="0">
              <a:latin typeface="Times New Roman"/>
              <a:cs typeface="Times New Roman"/>
            </a:endParaRPr>
          </a:p>
          <a:p>
            <a:pPr algn="just"/>
            <a:r>
              <a:rPr lang="en-US" sz="1050" dirty="0">
                <a:latin typeface="Times New Roman"/>
                <a:cs typeface="Times New Roman"/>
              </a:rPr>
              <a:t>Train R2: 0.3114054606485469</a:t>
            </a:r>
            <a:endParaRPr lang="en-US" sz="1050"/>
          </a:p>
          <a:p>
            <a:pPr algn="just"/>
            <a:r>
              <a:rPr lang="en-US" sz="1050" dirty="0">
                <a:latin typeface="Times New Roman"/>
                <a:cs typeface="Times New Roman"/>
              </a:rPr>
              <a:t>Test R2: 0.34617897409449616</a:t>
            </a:r>
          </a:p>
          <a:p>
            <a:pPr algn="just"/>
            <a:r>
              <a:rPr lang="en-US" sz="1050" dirty="0">
                <a:latin typeface="Times New Roman"/>
                <a:cs typeface="Times New Roman"/>
              </a:rPr>
              <a:t>Generalization error = -0.034773513445949256</a:t>
            </a:r>
          </a:p>
          <a:p>
            <a:pPr algn="just"/>
            <a:r>
              <a:rPr lang="en-US" sz="1050" dirty="0">
                <a:latin typeface="Times New Roman"/>
                <a:cs typeface="Times New Roman"/>
              </a:rPr>
              <a:t>Train RMSE: 369.8060623569637</a:t>
            </a:r>
          </a:p>
          <a:p>
            <a:pPr algn="just"/>
            <a:r>
              <a:rPr lang="en-US" sz="1050" dirty="0">
                <a:latin typeface="Times New Roman"/>
                <a:cs typeface="Times New Roman"/>
              </a:rPr>
              <a:t>Test RMSE: 337.57121794239276</a:t>
            </a:r>
          </a:p>
          <a:p>
            <a:pPr algn="just"/>
            <a:r>
              <a:rPr lang="en-US" sz="1050" dirty="0">
                <a:latin typeface="Times New Roman"/>
                <a:cs typeface="Times New Roman"/>
              </a:rPr>
              <a:t>Generalization error = 32.234844414570944</a:t>
            </a:r>
          </a:p>
          <a:p>
            <a:pPr algn="just"/>
            <a:endParaRPr lang="en-US" sz="1050" dirty="0">
              <a:latin typeface="Times New Roman"/>
              <a:cs typeface="Times New Roman"/>
            </a:endParaRPr>
          </a:p>
          <a:p>
            <a:pPr algn="just"/>
            <a:endParaRPr lang="en-US" sz="1050" dirty="0">
              <a:latin typeface="Times New Roman"/>
              <a:cs typeface="Times New Roman"/>
            </a:endParaRPr>
          </a:p>
          <a:p>
            <a:pPr algn="just"/>
            <a:r>
              <a:rPr lang="en-US" sz="1050" err="1">
                <a:ea typeface="+mn-lt"/>
                <a:cs typeface="+mn-lt"/>
              </a:rPr>
              <a:t>CatBoost</a:t>
            </a:r>
            <a:r>
              <a:rPr lang="en-US" sz="1050" dirty="0">
                <a:ea typeface="+mn-lt"/>
                <a:cs typeface="+mn-lt"/>
              </a:rPr>
              <a:t> has the highest R² score among all models, meaning it explains more variance in jewelry prices. It also has the lowest RMSE, indicating lower prediction error.</a:t>
            </a:r>
            <a:endParaRPr lang="en-US" sz="1050"/>
          </a:p>
          <a:p>
            <a:pPr algn="just"/>
            <a:endParaRPr lang="en-US" sz="800" dirty="0">
              <a:latin typeface="Times New Roman"/>
              <a:cs typeface="Times New Roman"/>
            </a:endParaRPr>
          </a:p>
        </p:txBody>
      </p:sp>
      <p:sp>
        <p:nvSpPr>
          <p:cNvPr id="5" name="TextBox 10">
            <a:extLst>
              <a:ext uri="{FF2B5EF4-FFF2-40B4-BE49-F238E27FC236}">
                <a16:creationId xmlns:a16="http://schemas.microsoft.com/office/drawing/2014/main" id="{8CCD639A-A2C9-4492-E950-071FE797E6FB}"/>
              </a:ext>
            </a:extLst>
          </p:cNvPr>
          <p:cNvSpPr txBox="1"/>
          <p:nvPr/>
        </p:nvSpPr>
        <p:spPr>
          <a:xfrm>
            <a:off x="4415741" y="3943111"/>
            <a:ext cx="6803983" cy="24391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050" b="1" dirty="0">
                <a:latin typeface="Times New Roman"/>
                <a:cs typeface="Times New Roman"/>
              </a:rPr>
              <a:t>Test </a:t>
            </a:r>
            <a:r>
              <a:rPr lang="en-US" sz="1050" b="1" dirty="0" err="1">
                <a:latin typeface="Times New Roman"/>
                <a:cs typeface="Times New Roman"/>
              </a:rPr>
              <a:t>LinearRegression</a:t>
            </a:r>
            <a:endParaRPr lang="en-US" sz="1050" b="1" dirty="0">
              <a:latin typeface="Times New Roman"/>
              <a:cs typeface="Times New Roman"/>
            </a:endParaRPr>
          </a:p>
          <a:p>
            <a:pPr algn="just"/>
            <a:r>
              <a:rPr lang="en-US" sz="1050" err="1">
                <a:latin typeface="Times New Roman"/>
                <a:cs typeface="Times New Roman"/>
              </a:rPr>
              <a:t>test_model</a:t>
            </a:r>
            <a:r>
              <a:rPr lang="en-US" sz="1050" dirty="0">
                <a:latin typeface="Times New Roman"/>
                <a:cs typeface="Times New Roman"/>
              </a:rPr>
              <a:t>(</a:t>
            </a:r>
            <a:r>
              <a:rPr lang="en-US" sz="1050" err="1">
                <a:latin typeface="Times New Roman"/>
                <a:cs typeface="Times New Roman"/>
              </a:rPr>
              <a:t>lin_pipe</a:t>
            </a:r>
            <a:r>
              <a:rPr lang="en-US" sz="1050" dirty="0">
                <a:latin typeface="Times New Roman"/>
                <a:cs typeface="Times New Roman"/>
              </a:rPr>
              <a:t>, data_, </a:t>
            </a:r>
            <a:r>
              <a:rPr lang="en-US" sz="1050" err="1">
                <a:latin typeface="Times New Roman"/>
                <a:cs typeface="Times New Roman"/>
              </a:rPr>
              <a:t>metric_name</a:t>
            </a:r>
            <a:r>
              <a:rPr lang="en-US" sz="1050" dirty="0">
                <a:latin typeface="Times New Roman"/>
                <a:cs typeface="Times New Roman"/>
              </a:rPr>
              <a:t>, </a:t>
            </a:r>
            <a:r>
              <a:rPr lang="en-US" sz="1050" err="1">
                <a:latin typeface="Times New Roman"/>
                <a:cs typeface="Times New Roman"/>
              </a:rPr>
              <a:t>metric_function</a:t>
            </a:r>
            <a:r>
              <a:rPr lang="en-US" sz="1050" dirty="0">
                <a:latin typeface="Times New Roman"/>
                <a:cs typeface="Times New Roman"/>
              </a:rPr>
              <a:t>)</a:t>
            </a:r>
          </a:p>
          <a:p>
            <a:pPr algn="just"/>
            <a:r>
              <a:rPr lang="en-US" sz="1050" dirty="0">
                <a:latin typeface="Times New Roman"/>
                <a:cs typeface="Times New Roman"/>
              </a:rPr>
              <a:t>Train R2: 0.06759651860544269</a:t>
            </a:r>
          </a:p>
          <a:p>
            <a:pPr algn="just"/>
            <a:r>
              <a:rPr lang="en-US" sz="1050" dirty="0">
                <a:latin typeface="Times New Roman"/>
                <a:cs typeface="Times New Roman"/>
              </a:rPr>
              <a:t>Test R2: 0.08226560399719751</a:t>
            </a:r>
          </a:p>
          <a:p>
            <a:pPr algn="just"/>
            <a:r>
              <a:rPr lang="en-US" sz="1050" dirty="0">
                <a:latin typeface="Times New Roman"/>
                <a:cs typeface="Times New Roman"/>
              </a:rPr>
              <a:t>Generalization error = -0.014669085391754821</a:t>
            </a:r>
          </a:p>
          <a:p>
            <a:pPr algn="just"/>
            <a:r>
              <a:rPr lang="en-US" sz="1050" dirty="0">
                <a:latin typeface="Times New Roman"/>
                <a:cs typeface="Times New Roman"/>
              </a:rPr>
              <a:t>Train RMSE: 430.32262691403724</a:t>
            </a:r>
          </a:p>
          <a:p>
            <a:pPr algn="just"/>
            <a:r>
              <a:rPr lang="en-US" sz="1050" dirty="0">
                <a:latin typeface="Times New Roman"/>
                <a:cs typeface="Times New Roman"/>
              </a:rPr>
              <a:t>Test RMSE: 399.93966067397173</a:t>
            </a:r>
          </a:p>
          <a:p>
            <a:pPr algn="just"/>
            <a:r>
              <a:rPr lang="en-US" sz="1050" dirty="0">
                <a:latin typeface="Times New Roman"/>
                <a:cs typeface="Times New Roman"/>
              </a:rPr>
              <a:t>Generalization error = 30.382966240065514</a:t>
            </a:r>
          </a:p>
          <a:p>
            <a:pPr algn="just"/>
            <a:endParaRPr lang="en-US" sz="1050" dirty="0">
              <a:latin typeface="Times New Roman"/>
              <a:cs typeface="Times New Roman"/>
            </a:endParaRPr>
          </a:p>
          <a:p>
            <a:pPr algn="just"/>
            <a:endParaRPr lang="en-US" sz="1050" dirty="0">
              <a:latin typeface="Times New Roman"/>
              <a:cs typeface="Times New Roman"/>
            </a:endParaRPr>
          </a:p>
          <a:p>
            <a:pPr algn="just"/>
            <a:endParaRPr lang="en-US" sz="1050" dirty="0">
              <a:latin typeface="Times New Roman"/>
              <a:cs typeface="Times New Roman"/>
            </a:endParaRPr>
          </a:p>
          <a:p>
            <a:pPr algn="just"/>
            <a:r>
              <a:rPr lang="en-US" sz="1050" dirty="0">
                <a:ea typeface="+mn-lt"/>
                <a:cs typeface="+mn-lt"/>
              </a:rPr>
              <a:t>Linear Regression performs poorly, with very low R² and high RMSE. It fails to capture complex relationships in the data.</a:t>
            </a:r>
            <a:endParaRPr lang="en-US" sz="1050"/>
          </a:p>
          <a:p>
            <a:pPr algn="just"/>
            <a:endParaRPr lang="en-US" sz="800" dirty="0">
              <a:latin typeface="Times New Roman"/>
              <a:cs typeface="Times New Roman"/>
            </a:endParaRPr>
          </a:p>
          <a:p>
            <a:pPr algn="just"/>
            <a:endParaRPr lang="en-US" sz="800" dirty="0">
              <a:latin typeface="Times New Roman"/>
              <a:cs typeface="Times New Roman"/>
            </a:endParaRPr>
          </a:p>
        </p:txBody>
      </p:sp>
    </p:spTree>
    <p:extLst>
      <p:ext uri="{BB962C8B-B14F-4D97-AF65-F5344CB8AC3E}">
        <p14:creationId xmlns:p14="http://schemas.microsoft.com/office/powerpoint/2010/main" val="1426157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782F73F-7BE2-53B9-F9F9-3BC216679617}"/>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1EA9F33-D36F-5052-3705-7F086B5F3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Red toy person in front of two lines of white figures">
            <a:extLst>
              <a:ext uri="{FF2B5EF4-FFF2-40B4-BE49-F238E27FC236}">
                <a16:creationId xmlns:a16="http://schemas.microsoft.com/office/drawing/2014/main" id="{AD8708CE-EE26-57A9-929D-E65554467A80}"/>
              </a:ext>
            </a:extLst>
          </p:cNvPr>
          <p:cNvPicPr>
            <a:picLocks noChangeAspect="1"/>
          </p:cNvPicPr>
          <p:nvPr/>
        </p:nvPicPr>
        <p:blipFill>
          <a:blip r:embed="rId2"/>
          <a:srcRect l="5325" r="1805" b="5"/>
          <a:stretch/>
        </p:blipFill>
        <p:spPr>
          <a:xfrm>
            <a:off x="-86809" y="10"/>
            <a:ext cx="7836984" cy="6857990"/>
          </a:xfrm>
          <a:prstGeom prst="rect">
            <a:avLst/>
          </a:prstGeom>
        </p:spPr>
      </p:pic>
      <p:sp>
        <p:nvSpPr>
          <p:cNvPr id="18" name="Rectangle 17">
            <a:extLst>
              <a:ext uri="{FF2B5EF4-FFF2-40B4-BE49-F238E27FC236}">
                <a16:creationId xmlns:a16="http://schemas.microsoft.com/office/drawing/2014/main" id="{7A2E1FF4-6D3C-06C7-C066-7E2438A75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DF4ADA-2A91-6E04-7506-F8B29B3897B1}"/>
              </a:ext>
            </a:extLst>
          </p:cNvPr>
          <p:cNvSpPr>
            <a:spLocks noGrp="1"/>
          </p:cNvSpPr>
          <p:nvPr>
            <p:ph type="title"/>
          </p:nvPr>
        </p:nvSpPr>
        <p:spPr>
          <a:xfrm>
            <a:off x="200977" y="538745"/>
            <a:ext cx="3822189" cy="1899912"/>
          </a:xfrm>
        </p:spPr>
        <p:txBody>
          <a:bodyPr>
            <a:normAutofit/>
          </a:bodyPr>
          <a:lstStyle/>
          <a:p>
            <a:r>
              <a:rPr lang="en-US" sz="4000" b="1">
                <a:latin typeface="Times New Roman"/>
                <a:cs typeface="Times New Roman"/>
              </a:rPr>
              <a:t>Model Evaluation &amp; Results</a:t>
            </a:r>
            <a:endParaRPr lang="en-US" sz="4000"/>
          </a:p>
          <a:p>
            <a:pPr marL="285750" indent="-285750">
              <a:buFont typeface="Arial"/>
              <a:buChar char="•"/>
            </a:pPr>
            <a:endParaRPr lang="en-US" sz="4000"/>
          </a:p>
          <a:p>
            <a:endParaRPr lang="en-US" sz="4000"/>
          </a:p>
        </p:txBody>
      </p:sp>
      <p:sp>
        <p:nvSpPr>
          <p:cNvPr id="3" name="Content Placeholder 2">
            <a:extLst>
              <a:ext uri="{FF2B5EF4-FFF2-40B4-BE49-F238E27FC236}">
                <a16:creationId xmlns:a16="http://schemas.microsoft.com/office/drawing/2014/main" id="{5AAD244A-EFCA-8D71-6A6D-3A0009592A02}"/>
              </a:ext>
            </a:extLst>
          </p:cNvPr>
          <p:cNvSpPr>
            <a:spLocks noGrp="1"/>
          </p:cNvSpPr>
          <p:nvPr>
            <p:ph idx="1"/>
          </p:nvPr>
        </p:nvSpPr>
        <p:spPr>
          <a:xfrm>
            <a:off x="3711965" y="3517"/>
            <a:ext cx="8278441" cy="6858280"/>
          </a:xfrm>
        </p:spPr>
        <p:txBody>
          <a:bodyPr vert="horz" lIns="91440" tIns="45720" rIns="91440" bIns="45720" rtlCol="0" anchor="t">
            <a:normAutofit/>
          </a:bodyPr>
          <a:lstStyle/>
          <a:p>
            <a:pPr>
              <a:buNone/>
            </a:pPr>
            <a:endParaRPr lang="en-US" sz="2000" b="1">
              <a:latin typeface="Times New Roman"/>
              <a:cs typeface="Times New Roman"/>
            </a:endParaRPr>
          </a:p>
          <a:p>
            <a:pPr>
              <a:buFont typeface="Arial"/>
              <a:buChar char="•"/>
            </a:pPr>
            <a:r>
              <a:rPr lang="en-US" sz="2000" b="1" dirty="0">
                <a:latin typeface="Times New Roman"/>
                <a:cs typeface="Times New Roman"/>
              </a:rPr>
              <a:t>Best Model:</a:t>
            </a:r>
            <a:r>
              <a:rPr lang="en-US" sz="2000" dirty="0">
                <a:latin typeface="Times New Roman"/>
                <a:cs typeface="Times New Roman"/>
              </a:rPr>
              <a:t> Performance comparison of all models</a:t>
            </a:r>
            <a:endParaRPr lang="en-US" sz="2000" dirty="0"/>
          </a:p>
          <a:p>
            <a:pPr marL="0" indent="0">
              <a:buNone/>
            </a:pPr>
            <a:endParaRPr lang="en-US" sz="2000" b="1" dirty="0">
              <a:latin typeface="Times New Roman"/>
              <a:cs typeface="Times New Roman"/>
            </a:endParaRPr>
          </a:p>
          <a:p>
            <a:pPr marL="0" indent="0">
              <a:buNone/>
            </a:pPr>
            <a:endParaRPr lang="en-US" sz="2000"/>
          </a:p>
        </p:txBody>
      </p:sp>
      <p:sp>
        <p:nvSpPr>
          <p:cNvPr id="6" name="TextBox 6">
            <a:extLst>
              <a:ext uri="{FF2B5EF4-FFF2-40B4-BE49-F238E27FC236}">
                <a16:creationId xmlns:a16="http://schemas.microsoft.com/office/drawing/2014/main" id="{3E09F34A-DE3D-BD08-14AE-04EE06EB0714}"/>
              </a:ext>
            </a:extLst>
          </p:cNvPr>
          <p:cNvSpPr txBox="1"/>
          <p:nvPr/>
        </p:nvSpPr>
        <p:spPr>
          <a:xfrm>
            <a:off x="4020273" y="981920"/>
            <a:ext cx="6842566" cy="270843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200" b="1" dirty="0">
                <a:latin typeface="Times New Roman"/>
                <a:cs typeface="Times New Roman"/>
              </a:rPr>
              <a:t>Test AdaBoost</a:t>
            </a:r>
          </a:p>
          <a:p>
            <a:pPr algn="just"/>
            <a:r>
              <a:rPr lang="en-US" sz="1200" err="1">
                <a:latin typeface="Times New Roman"/>
                <a:cs typeface="Times New Roman"/>
              </a:rPr>
              <a:t>test_model</a:t>
            </a:r>
            <a:r>
              <a:rPr lang="en-US" sz="1200" dirty="0">
                <a:latin typeface="Times New Roman"/>
                <a:cs typeface="Times New Roman"/>
              </a:rPr>
              <a:t>(</a:t>
            </a:r>
            <a:r>
              <a:rPr lang="en-US" sz="1200" err="1">
                <a:latin typeface="Times New Roman"/>
                <a:cs typeface="Times New Roman"/>
              </a:rPr>
              <a:t>ada_pipe</a:t>
            </a:r>
            <a:r>
              <a:rPr lang="en-US" sz="1200" dirty="0">
                <a:latin typeface="Times New Roman"/>
                <a:cs typeface="Times New Roman"/>
              </a:rPr>
              <a:t>, data_, </a:t>
            </a:r>
            <a:r>
              <a:rPr lang="en-US" sz="1200" err="1">
                <a:latin typeface="Times New Roman"/>
                <a:cs typeface="Times New Roman"/>
              </a:rPr>
              <a:t>metric_name</a:t>
            </a:r>
            <a:r>
              <a:rPr lang="en-US" sz="1200" dirty="0">
                <a:latin typeface="Times New Roman"/>
                <a:cs typeface="Times New Roman"/>
              </a:rPr>
              <a:t>, </a:t>
            </a:r>
            <a:r>
              <a:rPr lang="en-US" sz="1200" err="1">
                <a:latin typeface="Times New Roman"/>
                <a:cs typeface="Times New Roman"/>
              </a:rPr>
              <a:t>metric_function</a:t>
            </a:r>
            <a:r>
              <a:rPr lang="en-US" sz="1200" dirty="0">
                <a:latin typeface="Times New Roman"/>
                <a:cs typeface="Times New Roman"/>
              </a:rPr>
              <a:t>)</a:t>
            </a:r>
          </a:p>
          <a:p>
            <a:pPr algn="just"/>
            <a:r>
              <a:rPr lang="en-US" sz="1200" dirty="0">
                <a:latin typeface="Times New Roman"/>
                <a:cs typeface="Times New Roman"/>
              </a:rPr>
              <a:t>Train R2: 0.07015205622702947</a:t>
            </a:r>
          </a:p>
          <a:p>
            <a:pPr algn="just"/>
            <a:r>
              <a:rPr lang="en-US" sz="1200" dirty="0">
                <a:latin typeface="Times New Roman"/>
                <a:cs typeface="Times New Roman"/>
              </a:rPr>
              <a:t>Test R2: 0.07941602997841402</a:t>
            </a:r>
          </a:p>
          <a:p>
            <a:pPr algn="just"/>
            <a:r>
              <a:rPr lang="en-US" sz="1200" dirty="0">
                <a:latin typeface="Times New Roman"/>
                <a:cs typeface="Times New Roman"/>
              </a:rPr>
              <a:t>Generalization error = -0.009263973751384547</a:t>
            </a:r>
          </a:p>
          <a:p>
            <a:pPr algn="just"/>
            <a:r>
              <a:rPr lang="en-US" sz="1200" dirty="0">
                <a:latin typeface="Times New Roman"/>
                <a:cs typeface="Times New Roman"/>
              </a:rPr>
              <a:t>Train RMSE: 429.7325067359208</a:t>
            </a:r>
          </a:p>
          <a:p>
            <a:pPr algn="just"/>
            <a:r>
              <a:rPr lang="en-US" sz="1200" dirty="0">
                <a:latin typeface="Times New Roman"/>
                <a:cs typeface="Times New Roman"/>
              </a:rPr>
              <a:t>Test RMSE: 400.56008766238455</a:t>
            </a:r>
          </a:p>
          <a:p>
            <a:pPr algn="just"/>
            <a:r>
              <a:rPr lang="en-US" sz="1200" dirty="0">
                <a:latin typeface="Times New Roman"/>
                <a:cs typeface="Times New Roman"/>
              </a:rPr>
              <a:t>Generalization error = 29.172419073536275</a:t>
            </a:r>
          </a:p>
          <a:p>
            <a:pPr algn="just"/>
            <a:endParaRPr lang="en-US" sz="1200" dirty="0">
              <a:latin typeface="Times New Roman"/>
              <a:cs typeface="Times New Roman"/>
            </a:endParaRPr>
          </a:p>
          <a:p>
            <a:pPr algn="just"/>
            <a:endParaRPr lang="en-US" sz="1200" dirty="0">
              <a:latin typeface="Times New Roman"/>
              <a:cs typeface="Times New Roman"/>
            </a:endParaRPr>
          </a:p>
          <a:p>
            <a:pPr algn="just"/>
            <a:r>
              <a:rPr lang="en-US" sz="1200" dirty="0">
                <a:ea typeface="+mn-lt"/>
                <a:cs typeface="+mn-lt"/>
              </a:rPr>
              <a:t>AdaBoost's performance is similar to Linear Regression, with low R² and high RMSE. It does not provide significant predictive power.</a:t>
            </a:r>
            <a:endParaRPr lang="en-US" sz="1200"/>
          </a:p>
          <a:p>
            <a:pPr algn="just"/>
            <a:endParaRPr lang="en-US" sz="1000" dirty="0">
              <a:latin typeface="Times New Roman"/>
              <a:cs typeface="Times New Roman"/>
            </a:endParaRPr>
          </a:p>
          <a:p>
            <a:pPr algn="just"/>
            <a:endParaRPr lang="en-US" sz="800" dirty="0">
              <a:latin typeface="Times New Roman"/>
              <a:cs typeface="Times New Roman"/>
            </a:endParaRPr>
          </a:p>
          <a:p>
            <a:pPr algn="just"/>
            <a:endParaRPr lang="en-US" sz="800" dirty="0">
              <a:latin typeface="Times New Roman"/>
              <a:cs typeface="Times New Roman"/>
            </a:endParaRPr>
          </a:p>
        </p:txBody>
      </p:sp>
      <p:sp>
        <p:nvSpPr>
          <p:cNvPr id="7" name="TextBox 8">
            <a:extLst>
              <a:ext uri="{FF2B5EF4-FFF2-40B4-BE49-F238E27FC236}">
                <a16:creationId xmlns:a16="http://schemas.microsoft.com/office/drawing/2014/main" id="{E98A7CD5-972E-D762-9D67-8F4B98FE93E8}"/>
              </a:ext>
            </a:extLst>
          </p:cNvPr>
          <p:cNvSpPr txBox="1"/>
          <p:nvPr/>
        </p:nvSpPr>
        <p:spPr>
          <a:xfrm>
            <a:off x="4020273" y="3682678"/>
            <a:ext cx="6842566" cy="25776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en-US" sz="1100" dirty="0">
              <a:latin typeface="Times New Roman"/>
              <a:cs typeface="Times New Roman"/>
            </a:endParaRPr>
          </a:p>
          <a:p>
            <a:pPr algn="just"/>
            <a:r>
              <a:rPr lang="en-US" sz="1100" b="1" dirty="0">
                <a:latin typeface="Times New Roman"/>
                <a:cs typeface="Times New Roman"/>
              </a:rPr>
              <a:t>Test ExtraTrees</a:t>
            </a:r>
          </a:p>
          <a:p>
            <a:pPr algn="just"/>
            <a:r>
              <a:rPr lang="en-US" sz="1100" err="1">
                <a:latin typeface="Times New Roman"/>
                <a:cs typeface="Times New Roman"/>
              </a:rPr>
              <a:t>test_model</a:t>
            </a:r>
            <a:r>
              <a:rPr lang="en-US" sz="1100" dirty="0">
                <a:latin typeface="Times New Roman"/>
                <a:cs typeface="Times New Roman"/>
              </a:rPr>
              <a:t>(</a:t>
            </a:r>
            <a:r>
              <a:rPr lang="en-US" sz="1100" err="1">
                <a:latin typeface="Times New Roman"/>
                <a:cs typeface="Times New Roman"/>
              </a:rPr>
              <a:t>extra_pipe</a:t>
            </a:r>
            <a:r>
              <a:rPr lang="en-US" sz="1100" dirty="0">
                <a:latin typeface="Times New Roman"/>
                <a:cs typeface="Times New Roman"/>
              </a:rPr>
              <a:t>, data_, </a:t>
            </a:r>
            <a:r>
              <a:rPr lang="en-US" sz="1100" err="1">
                <a:latin typeface="Times New Roman"/>
                <a:cs typeface="Times New Roman"/>
              </a:rPr>
              <a:t>metric_name</a:t>
            </a:r>
            <a:r>
              <a:rPr lang="en-US" sz="1100" dirty="0">
                <a:latin typeface="Times New Roman"/>
                <a:cs typeface="Times New Roman"/>
              </a:rPr>
              <a:t>, </a:t>
            </a:r>
            <a:r>
              <a:rPr lang="en-US" sz="1100" err="1">
                <a:latin typeface="Times New Roman"/>
                <a:cs typeface="Times New Roman"/>
              </a:rPr>
              <a:t>metric_function</a:t>
            </a:r>
            <a:r>
              <a:rPr lang="en-US" sz="1100" dirty="0">
                <a:latin typeface="Times New Roman"/>
                <a:cs typeface="Times New Roman"/>
              </a:rPr>
              <a:t>)</a:t>
            </a:r>
          </a:p>
          <a:p>
            <a:pPr algn="just"/>
            <a:r>
              <a:rPr lang="en-US" sz="1100" dirty="0">
                <a:latin typeface="Times New Roman"/>
                <a:cs typeface="Times New Roman"/>
              </a:rPr>
              <a:t>Train R2: 0.07015205622702947</a:t>
            </a:r>
          </a:p>
          <a:p>
            <a:pPr algn="just"/>
            <a:r>
              <a:rPr lang="en-US" sz="1100" dirty="0">
                <a:latin typeface="Times New Roman"/>
                <a:cs typeface="Times New Roman"/>
              </a:rPr>
              <a:t>Test R2: 0.07941602997841402</a:t>
            </a:r>
          </a:p>
          <a:p>
            <a:pPr algn="just"/>
            <a:r>
              <a:rPr lang="en-US" sz="1100" dirty="0">
                <a:latin typeface="Times New Roman"/>
                <a:cs typeface="Times New Roman"/>
              </a:rPr>
              <a:t>Generalization error = -0.009263973751384547</a:t>
            </a:r>
          </a:p>
          <a:p>
            <a:pPr algn="just"/>
            <a:r>
              <a:rPr lang="en-US" sz="1100" dirty="0">
                <a:latin typeface="Times New Roman"/>
                <a:cs typeface="Times New Roman"/>
              </a:rPr>
              <a:t>Train RMSE: 429.7325067359208</a:t>
            </a:r>
          </a:p>
          <a:p>
            <a:pPr algn="just"/>
            <a:r>
              <a:rPr lang="en-US" sz="1100" dirty="0">
                <a:latin typeface="Times New Roman"/>
                <a:cs typeface="Times New Roman"/>
              </a:rPr>
              <a:t>Test RMSE: 400.56008766238455</a:t>
            </a:r>
          </a:p>
          <a:p>
            <a:pPr algn="just"/>
            <a:r>
              <a:rPr lang="en-US" sz="1100" dirty="0">
                <a:latin typeface="Times New Roman"/>
                <a:cs typeface="Times New Roman"/>
              </a:rPr>
              <a:t>Generalization error = 29.172419073536275</a:t>
            </a:r>
          </a:p>
          <a:p>
            <a:pPr algn="just"/>
            <a:endParaRPr lang="en-US" sz="1100" dirty="0">
              <a:latin typeface="Times New Roman"/>
              <a:cs typeface="Times New Roman"/>
            </a:endParaRPr>
          </a:p>
          <a:p>
            <a:pPr algn="just"/>
            <a:endParaRPr lang="en-US" sz="1100" dirty="0">
              <a:latin typeface="Times New Roman"/>
              <a:cs typeface="Times New Roman"/>
            </a:endParaRPr>
          </a:p>
          <a:p>
            <a:pPr algn="just"/>
            <a:r>
              <a:rPr lang="en-US" sz="1100" dirty="0">
                <a:ea typeface="+mn-lt"/>
                <a:cs typeface="+mn-lt"/>
              </a:rPr>
              <a:t>ExtraTrees performs identically to AdaBoost, indicating it does not add much value for jewelry price prediction.</a:t>
            </a:r>
            <a:endParaRPr lang="en-US" sz="1100"/>
          </a:p>
          <a:p>
            <a:pPr algn="just"/>
            <a:endParaRPr lang="en-US" sz="1100" dirty="0">
              <a:latin typeface="Times New Roman"/>
              <a:cs typeface="Times New Roman"/>
            </a:endParaRPr>
          </a:p>
          <a:p>
            <a:pPr algn="just"/>
            <a:endParaRPr lang="en-US" sz="1050" dirty="0">
              <a:latin typeface="Times New Roman"/>
              <a:cs typeface="Times New Roman"/>
            </a:endParaRPr>
          </a:p>
          <a:p>
            <a:pPr algn="just"/>
            <a:endParaRPr lang="en-US" sz="800" dirty="0">
              <a:latin typeface="Times New Roman"/>
              <a:cs typeface="Times New Roman"/>
            </a:endParaRPr>
          </a:p>
        </p:txBody>
      </p:sp>
    </p:spTree>
    <p:extLst>
      <p:ext uri="{BB962C8B-B14F-4D97-AF65-F5344CB8AC3E}">
        <p14:creationId xmlns:p14="http://schemas.microsoft.com/office/powerpoint/2010/main" val="782674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E28E18-E6C9-4BD2-EBE3-29D630FD425F}"/>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34C475-3941-2260-8955-AC00A7F74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Red toy person in front of two lines of white figures">
            <a:extLst>
              <a:ext uri="{FF2B5EF4-FFF2-40B4-BE49-F238E27FC236}">
                <a16:creationId xmlns:a16="http://schemas.microsoft.com/office/drawing/2014/main" id="{58E5DEFF-4410-BD46-04D9-081138E684F0}"/>
              </a:ext>
            </a:extLst>
          </p:cNvPr>
          <p:cNvPicPr>
            <a:picLocks noChangeAspect="1"/>
          </p:cNvPicPr>
          <p:nvPr/>
        </p:nvPicPr>
        <p:blipFill>
          <a:blip r:embed="rId2"/>
          <a:srcRect l="5325" r="1805" b="5"/>
          <a:stretch/>
        </p:blipFill>
        <p:spPr>
          <a:xfrm>
            <a:off x="-86809" y="10"/>
            <a:ext cx="7836984" cy="6857990"/>
          </a:xfrm>
          <a:prstGeom prst="rect">
            <a:avLst/>
          </a:prstGeom>
        </p:spPr>
      </p:pic>
      <p:sp>
        <p:nvSpPr>
          <p:cNvPr id="18" name="Rectangle 17">
            <a:extLst>
              <a:ext uri="{FF2B5EF4-FFF2-40B4-BE49-F238E27FC236}">
                <a16:creationId xmlns:a16="http://schemas.microsoft.com/office/drawing/2014/main" id="{B10E9AA6-4952-B2E0-E352-61D804D45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15780A-6A7B-50E9-3AD0-A81B6B0AC0DB}"/>
              </a:ext>
            </a:extLst>
          </p:cNvPr>
          <p:cNvSpPr>
            <a:spLocks noGrp="1"/>
          </p:cNvSpPr>
          <p:nvPr>
            <p:ph type="title"/>
          </p:nvPr>
        </p:nvSpPr>
        <p:spPr>
          <a:xfrm>
            <a:off x="200977" y="538745"/>
            <a:ext cx="3822189" cy="1899912"/>
          </a:xfrm>
        </p:spPr>
        <p:txBody>
          <a:bodyPr>
            <a:normAutofit/>
          </a:bodyPr>
          <a:lstStyle/>
          <a:p>
            <a:r>
              <a:rPr lang="en-US" sz="4000" b="1">
                <a:latin typeface="Times New Roman"/>
                <a:cs typeface="Times New Roman"/>
              </a:rPr>
              <a:t>Model Evaluation &amp; Results</a:t>
            </a:r>
            <a:endParaRPr lang="en-US" sz="4000"/>
          </a:p>
          <a:p>
            <a:pPr marL="285750" indent="-285750">
              <a:buFont typeface="Arial"/>
              <a:buChar char="•"/>
            </a:pPr>
            <a:endParaRPr lang="en-US" sz="4000"/>
          </a:p>
          <a:p>
            <a:endParaRPr lang="en-US" sz="4000"/>
          </a:p>
        </p:txBody>
      </p:sp>
      <p:sp>
        <p:nvSpPr>
          <p:cNvPr id="3" name="Content Placeholder 2">
            <a:extLst>
              <a:ext uri="{FF2B5EF4-FFF2-40B4-BE49-F238E27FC236}">
                <a16:creationId xmlns:a16="http://schemas.microsoft.com/office/drawing/2014/main" id="{20348530-365B-D5D7-3B99-2EEA57645D27}"/>
              </a:ext>
            </a:extLst>
          </p:cNvPr>
          <p:cNvSpPr>
            <a:spLocks noGrp="1"/>
          </p:cNvSpPr>
          <p:nvPr>
            <p:ph idx="1"/>
          </p:nvPr>
        </p:nvSpPr>
        <p:spPr>
          <a:xfrm>
            <a:off x="3711965" y="3517"/>
            <a:ext cx="8278441" cy="6858280"/>
          </a:xfrm>
        </p:spPr>
        <p:txBody>
          <a:bodyPr vert="horz" lIns="91440" tIns="45720" rIns="91440" bIns="45720" rtlCol="0" anchor="t">
            <a:normAutofit/>
          </a:bodyPr>
          <a:lstStyle/>
          <a:p>
            <a:pPr>
              <a:buNone/>
            </a:pPr>
            <a:endParaRPr lang="en-US" sz="2000" b="1">
              <a:latin typeface="Times New Roman"/>
              <a:cs typeface="Times New Roman"/>
            </a:endParaRPr>
          </a:p>
          <a:p>
            <a:pPr>
              <a:buFont typeface="Arial"/>
              <a:buChar char="•"/>
            </a:pPr>
            <a:endParaRPr lang="en-US" sz="2000" dirty="0">
              <a:latin typeface="Times New Roman"/>
              <a:cs typeface="Times New Roman"/>
            </a:endParaRPr>
          </a:p>
          <a:p>
            <a:pPr>
              <a:buNone/>
            </a:pPr>
            <a:r>
              <a:rPr lang="en-US" b="1"/>
              <a:t>Best Model for Deployment: CatBoost</a:t>
            </a:r>
            <a:endParaRPr lang="en-US"/>
          </a:p>
          <a:p>
            <a:pPr>
              <a:buNone/>
            </a:pPr>
            <a:r>
              <a:rPr lang="en-US" sz="2000" dirty="0">
                <a:ea typeface="+mn-lt"/>
                <a:cs typeface="+mn-lt"/>
              </a:rPr>
              <a:t> </a:t>
            </a:r>
            <a:r>
              <a:rPr lang="en-US" sz="2000" b="1" dirty="0">
                <a:ea typeface="+mn-lt"/>
                <a:cs typeface="+mn-lt"/>
              </a:rPr>
              <a:t>Highest R² (0.3462)</a:t>
            </a:r>
            <a:r>
              <a:rPr lang="en-US" sz="2000">
                <a:ea typeface="+mn-lt"/>
                <a:cs typeface="+mn-lt"/>
              </a:rPr>
              <a:t> → Explains more variance</a:t>
            </a:r>
            <a:endParaRPr lang="en-US" dirty="0">
              <a:ea typeface="+mn-lt"/>
              <a:cs typeface="+mn-lt"/>
            </a:endParaRPr>
          </a:p>
          <a:p>
            <a:pPr>
              <a:buNone/>
            </a:pPr>
            <a:r>
              <a:rPr lang="en-US" sz="2000" dirty="0">
                <a:ea typeface="+mn-lt"/>
                <a:cs typeface="+mn-lt"/>
              </a:rPr>
              <a:t> </a:t>
            </a:r>
            <a:r>
              <a:rPr lang="en-US" sz="2000" b="1" dirty="0">
                <a:ea typeface="+mn-lt"/>
                <a:cs typeface="+mn-lt"/>
              </a:rPr>
              <a:t>Lowest RMSE (337.57)</a:t>
            </a:r>
            <a:r>
              <a:rPr lang="en-US" sz="2000">
                <a:ea typeface="+mn-lt"/>
                <a:cs typeface="+mn-lt"/>
              </a:rPr>
              <a:t> → More accurate predictions</a:t>
            </a:r>
            <a:endParaRPr lang="en-US">
              <a:ea typeface="+mn-lt"/>
              <a:cs typeface="+mn-lt"/>
            </a:endParaRPr>
          </a:p>
          <a:p>
            <a:pPr>
              <a:buNone/>
            </a:pPr>
            <a:r>
              <a:rPr lang="en-US" sz="2000" dirty="0">
                <a:ea typeface="+mn-lt"/>
                <a:cs typeface="+mn-lt"/>
              </a:rPr>
              <a:t> </a:t>
            </a:r>
            <a:r>
              <a:rPr lang="en-US" sz="2000" b="1" dirty="0">
                <a:ea typeface="+mn-lt"/>
                <a:cs typeface="+mn-lt"/>
              </a:rPr>
              <a:t>Acceptable generalization error</a:t>
            </a:r>
            <a:r>
              <a:rPr lang="en-US" sz="2000" dirty="0">
                <a:ea typeface="+mn-lt"/>
                <a:cs typeface="+mn-lt"/>
              </a:rPr>
              <a:t> → Better performance on unseen data</a:t>
            </a:r>
            <a:endParaRPr lang="en-US"/>
          </a:p>
          <a:p>
            <a:pPr>
              <a:buNone/>
            </a:pPr>
            <a:endParaRPr lang="en-US" sz="2000" b="1" dirty="0">
              <a:ea typeface="+mn-lt"/>
              <a:cs typeface="+mn-lt"/>
            </a:endParaRPr>
          </a:p>
          <a:p>
            <a:pPr>
              <a:buNone/>
            </a:pPr>
            <a:r>
              <a:rPr lang="en-US" sz="2000" b="1" dirty="0" err="1">
                <a:ea typeface="+mn-lt"/>
                <a:cs typeface="+mn-lt"/>
              </a:rPr>
              <a:t>CatBoost</a:t>
            </a:r>
            <a:r>
              <a:rPr lang="en-US" sz="2000" dirty="0">
                <a:ea typeface="+mn-lt"/>
                <a:cs typeface="+mn-lt"/>
              </a:rPr>
              <a:t> is the best model for deployment due to its superior performance in capturing relationships and minimizing errors. </a:t>
            </a:r>
            <a:endParaRPr lang="en-US" sz="2000" dirty="0">
              <a:latin typeface="Aptos"/>
              <a:cs typeface="Times New Roman"/>
            </a:endParaRPr>
          </a:p>
          <a:p>
            <a:pPr marL="0" indent="0">
              <a:buNone/>
            </a:pPr>
            <a:endParaRPr lang="en-US" sz="2000"/>
          </a:p>
        </p:txBody>
      </p:sp>
    </p:spTree>
    <p:extLst>
      <p:ext uri="{BB962C8B-B14F-4D97-AF65-F5344CB8AC3E}">
        <p14:creationId xmlns:p14="http://schemas.microsoft.com/office/powerpoint/2010/main" val="3891252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9513BF-EA4B-2295-2DB9-08E2462971A4}"/>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26805F-831A-E194-E053-5259CA51C7C3}"/>
              </a:ext>
            </a:extLst>
          </p:cNvPr>
          <p:cNvSpPr>
            <a:spLocks noGrp="1"/>
          </p:cNvSpPr>
          <p:nvPr>
            <p:ph type="title"/>
          </p:nvPr>
        </p:nvSpPr>
        <p:spPr>
          <a:xfrm>
            <a:off x="-1103" y="690"/>
            <a:ext cx="5251316" cy="1807305"/>
          </a:xfrm>
        </p:spPr>
        <p:txBody>
          <a:bodyPr>
            <a:normAutofit/>
          </a:bodyPr>
          <a:lstStyle/>
          <a:p>
            <a:r>
              <a:rPr lang="en-US" b="1" err="1">
                <a:latin typeface="Times New Roman"/>
                <a:cs typeface="Times New Roman"/>
              </a:rPr>
              <a:t>MLflow</a:t>
            </a:r>
            <a:r>
              <a:rPr lang="en-US" b="1">
                <a:latin typeface="Times New Roman"/>
                <a:cs typeface="Times New Roman"/>
              </a:rPr>
              <a:t> Tracking</a:t>
            </a:r>
            <a:endParaRPr lang="en-US"/>
          </a:p>
          <a:p>
            <a:endParaRPr lang="en-US"/>
          </a:p>
        </p:txBody>
      </p:sp>
      <p:sp>
        <p:nvSpPr>
          <p:cNvPr id="3" name="Content Placeholder 2">
            <a:extLst>
              <a:ext uri="{FF2B5EF4-FFF2-40B4-BE49-F238E27FC236}">
                <a16:creationId xmlns:a16="http://schemas.microsoft.com/office/drawing/2014/main" id="{64FD48FA-B2CD-4C8E-59D1-B63D2F23DF38}"/>
              </a:ext>
            </a:extLst>
          </p:cNvPr>
          <p:cNvSpPr>
            <a:spLocks noGrp="1"/>
          </p:cNvSpPr>
          <p:nvPr>
            <p:ph idx="1"/>
          </p:nvPr>
        </p:nvSpPr>
        <p:spPr>
          <a:xfrm>
            <a:off x="4548808" y="-129399"/>
            <a:ext cx="4619621" cy="1944189"/>
          </a:xfrm>
        </p:spPr>
        <p:txBody>
          <a:bodyPr vert="horz" lIns="91440" tIns="45720" rIns="91440" bIns="45720" rtlCol="0" anchor="t">
            <a:normAutofit fontScale="92500" lnSpcReduction="20000"/>
          </a:bodyPr>
          <a:lstStyle/>
          <a:p>
            <a:pPr>
              <a:buNone/>
            </a:pPr>
            <a:endParaRPr lang="en-US" sz="2000" b="1">
              <a:latin typeface="Times New Roman"/>
              <a:cs typeface="Times New Roman"/>
            </a:endParaRPr>
          </a:p>
          <a:p>
            <a:pPr>
              <a:buFont typeface="Arial"/>
              <a:buChar char="•"/>
            </a:pPr>
            <a:r>
              <a:rPr lang="en-US" sz="2000" b="1">
                <a:latin typeface="Times New Roman"/>
                <a:cs typeface="Times New Roman"/>
              </a:rPr>
              <a:t>Tracking Experiments:</a:t>
            </a:r>
            <a:r>
              <a:rPr lang="en-US" sz="2000">
                <a:latin typeface="Times New Roman"/>
                <a:cs typeface="Times New Roman"/>
              </a:rPr>
              <a:t> Recording model performance metrics</a:t>
            </a:r>
            <a:endParaRPr lang="en-US" sz="2000"/>
          </a:p>
          <a:p>
            <a:pPr>
              <a:buFont typeface="Arial"/>
              <a:buChar char="•"/>
            </a:pPr>
            <a:r>
              <a:rPr lang="en-US" sz="2000" b="1" dirty="0">
                <a:latin typeface="Times New Roman"/>
                <a:cs typeface="Times New Roman"/>
              </a:rPr>
              <a:t>Comparing Runs:</a:t>
            </a:r>
            <a:r>
              <a:rPr lang="en-US" sz="2000" dirty="0">
                <a:latin typeface="Times New Roman"/>
                <a:cs typeface="Times New Roman"/>
              </a:rPr>
              <a:t> Analyzing improvements</a:t>
            </a:r>
            <a:endParaRPr lang="en-US" sz="2000" dirty="0"/>
          </a:p>
          <a:p>
            <a:pPr>
              <a:buFont typeface="Arial"/>
              <a:buChar char="•"/>
            </a:pPr>
            <a:r>
              <a:rPr lang="en-US" sz="2000" b="1" dirty="0">
                <a:latin typeface="Times New Roman"/>
                <a:cs typeface="Times New Roman"/>
              </a:rPr>
              <a:t>Logging Parameters:</a:t>
            </a:r>
            <a:r>
              <a:rPr lang="en-US" sz="2000" dirty="0">
                <a:latin typeface="Times New Roman"/>
                <a:cs typeface="Times New Roman"/>
              </a:rPr>
              <a:t> Ensuring reproducibility</a:t>
            </a:r>
            <a:endParaRPr lang="en-US" sz="2000" dirty="0"/>
          </a:p>
          <a:p>
            <a:pPr indent="0">
              <a:buNone/>
            </a:pPr>
            <a:endParaRPr lang="en-US" sz="2000" b="1" dirty="0">
              <a:latin typeface="Times New Roman"/>
              <a:cs typeface="Times New Roman"/>
            </a:endParaRPr>
          </a:p>
          <a:p>
            <a:pPr marL="0" indent="0">
              <a:buNone/>
            </a:pPr>
            <a:endParaRPr lang="en-US" sz="2000"/>
          </a:p>
        </p:txBody>
      </p:sp>
      <p:pic>
        <p:nvPicPr>
          <p:cNvPr id="12" name="Picture 11" descr="Magnifying glass showing decling performance">
            <a:extLst>
              <a:ext uri="{FF2B5EF4-FFF2-40B4-BE49-F238E27FC236}">
                <a16:creationId xmlns:a16="http://schemas.microsoft.com/office/drawing/2014/main" id="{476F87BE-BAEA-5C88-8DAA-76EC2CB9997C}"/>
              </a:ext>
            </a:extLst>
          </p:cNvPr>
          <p:cNvPicPr>
            <a:picLocks noChangeAspect="1"/>
          </p:cNvPicPr>
          <p:nvPr/>
        </p:nvPicPr>
        <p:blipFill>
          <a:blip r:embed="rId2"/>
          <a:srcRect l="4482" r="37481" b="-1"/>
          <a:stretch/>
        </p:blipFill>
        <p:spPr>
          <a:xfrm>
            <a:off x="8371649" y="10"/>
            <a:ext cx="3820351"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4" name="Picture 3" descr="A screenshot of a computer&#10;&#10;AI-generated content may be incorrect.">
            <a:extLst>
              <a:ext uri="{FF2B5EF4-FFF2-40B4-BE49-F238E27FC236}">
                <a16:creationId xmlns:a16="http://schemas.microsoft.com/office/drawing/2014/main" id="{79AAA98A-6F85-D360-5FE4-7B94D137BB2E}"/>
              </a:ext>
            </a:extLst>
          </p:cNvPr>
          <p:cNvPicPr>
            <a:picLocks noChangeAspect="1"/>
          </p:cNvPicPr>
          <p:nvPr/>
        </p:nvPicPr>
        <p:blipFill>
          <a:blip r:embed="rId3"/>
          <a:stretch>
            <a:fillRect/>
          </a:stretch>
        </p:blipFill>
        <p:spPr>
          <a:xfrm>
            <a:off x="0" y="1714223"/>
            <a:ext cx="9077740" cy="4368249"/>
          </a:xfrm>
          <a:prstGeom prst="rect">
            <a:avLst/>
          </a:prstGeom>
        </p:spPr>
      </p:pic>
    </p:spTree>
    <p:extLst>
      <p:ext uri="{BB962C8B-B14F-4D97-AF65-F5344CB8AC3E}">
        <p14:creationId xmlns:p14="http://schemas.microsoft.com/office/powerpoint/2010/main" val="3046529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C834E5-3C31-054A-4D06-2E008C73571F}"/>
            </a:ext>
          </a:extLst>
        </p:cNvPr>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digital stock market graph">
            <a:extLst>
              <a:ext uri="{FF2B5EF4-FFF2-40B4-BE49-F238E27FC236}">
                <a16:creationId xmlns:a16="http://schemas.microsoft.com/office/drawing/2014/main" id="{8F615FD6-D0A8-0619-6F52-5F681AD12A04}"/>
              </a:ext>
            </a:extLst>
          </p:cNvPr>
          <p:cNvPicPr>
            <a:picLocks noChangeAspect="1"/>
          </p:cNvPicPr>
          <p:nvPr/>
        </p:nvPicPr>
        <p:blipFill>
          <a:blip r:embed="rId2"/>
          <a:srcRect l="35843" r="3764" b="-4"/>
          <a:stretch/>
        </p:blipFill>
        <p:spPr>
          <a:xfrm>
            <a:off x="6103027" y="10"/>
            <a:ext cx="6088971" cy="6857990"/>
          </a:xfrm>
          <a:prstGeom prst="rect">
            <a:avLst/>
          </a:prstGeom>
        </p:spPr>
      </p:pic>
      <p:sp useBgFill="1">
        <p:nvSpPr>
          <p:cNvPr id="18" name="Rectangle 17">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DC7657-BE0B-35F6-50AA-28AE00BCFF25}"/>
              </a:ext>
            </a:extLst>
          </p:cNvPr>
          <p:cNvSpPr>
            <a:spLocks noGrp="1"/>
          </p:cNvSpPr>
          <p:nvPr>
            <p:ph type="title"/>
          </p:nvPr>
        </p:nvSpPr>
        <p:spPr>
          <a:xfrm>
            <a:off x="761801" y="328512"/>
            <a:ext cx="4778387" cy="1628970"/>
          </a:xfrm>
        </p:spPr>
        <p:txBody>
          <a:bodyPr anchor="ctr">
            <a:normAutofit/>
          </a:bodyPr>
          <a:lstStyle/>
          <a:p>
            <a:r>
              <a:rPr lang="en-US" sz="4000" b="1">
                <a:latin typeface="Times New Roman"/>
                <a:cs typeface="Times New Roman"/>
              </a:rPr>
              <a:t>Challenges &amp; Limitations</a:t>
            </a:r>
            <a:endParaRPr lang="en-US" sz="4000"/>
          </a:p>
          <a:p>
            <a:pPr marL="285750" indent="-285750">
              <a:buFont typeface="Arial"/>
              <a:buChar char="•"/>
            </a:pPr>
            <a:endParaRPr lang="en-US" sz="4000"/>
          </a:p>
          <a:p>
            <a:endParaRPr lang="en-US" sz="4000"/>
          </a:p>
        </p:txBody>
      </p:sp>
      <p:sp>
        <p:nvSpPr>
          <p:cNvPr id="3" name="Content Placeholder 2">
            <a:extLst>
              <a:ext uri="{FF2B5EF4-FFF2-40B4-BE49-F238E27FC236}">
                <a16:creationId xmlns:a16="http://schemas.microsoft.com/office/drawing/2014/main" id="{89750CC6-3E71-8066-7B4A-1C2B9234524B}"/>
              </a:ext>
            </a:extLst>
          </p:cNvPr>
          <p:cNvSpPr>
            <a:spLocks noGrp="1"/>
          </p:cNvSpPr>
          <p:nvPr>
            <p:ph idx="1"/>
          </p:nvPr>
        </p:nvSpPr>
        <p:spPr>
          <a:xfrm>
            <a:off x="761801" y="2682373"/>
            <a:ext cx="4659756" cy="3576693"/>
          </a:xfrm>
        </p:spPr>
        <p:txBody>
          <a:bodyPr vert="horz" lIns="91440" tIns="45720" rIns="91440" bIns="45720" rtlCol="0" anchor="ctr">
            <a:normAutofit fontScale="92500" lnSpcReduction="20000"/>
          </a:bodyPr>
          <a:lstStyle/>
          <a:p>
            <a:pPr>
              <a:buNone/>
            </a:pPr>
            <a:r>
              <a:rPr lang="en-US" sz="2000" b="1">
                <a:ea typeface="+mn-lt"/>
                <a:cs typeface="+mn-lt"/>
              </a:rPr>
              <a:t>The jewelry pricing models faced issues due to:</a:t>
            </a:r>
            <a:endParaRPr lang="en-US"/>
          </a:p>
          <a:p>
            <a:pPr>
              <a:buFont typeface="Arial"/>
              <a:buChar char="•"/>
            </a:pPr>
            <a:r>
              <a:rPr lang="en-US" sz="2000" b="1" dirty="0">
                <a:ea typeface="+mn-lt"/>
                <a:cs typeface="+mn-lt"/>
              </a:rPr>
              <a:t>Significant missing data:</a:t>
            </a:r>
            <a:r>
              <a:rPr lang="en-US" sz="2000" dirty="0">
                <a:ea typeface="+mn-lt"/>
                <a:cs typeface="+mn-lt"/>
              </a:rPr>
              <a:t> requiring imputation and potentially impacting accuracy.</a:t>
            </a:r>
            <a:endParaRPr lang="en-US" dirty="0"/>
          </a:p>
          <a:p>
            <a:pPr>
              <a:buFont typeface="Arial"/>
              <a:buChar char="•"/>
            </a:pPr>
            <a:r>
              <a:rPr lang="en-US" sz="2000" b="1" dirty="0">
                <a:ea typeface="+mn-lt"/>
                <a:cs typeface="+mn-lt"/>
              </a:rPr>
              <a:t>Poor model performance:</a:t>
            </a:r>
            <a:r>
              <a:rPr lang="en-US" sz="2000" dirty="0">
                <a:ea typeface="+mn-lt"/>
                <a:cs typeface="+mn-lt"/>
              </a:rPr>
              <a:t> with low R² scores, indicating limited predictive power.</a:t>
            </a:r>
            <a:endParaRPr lang="en-US" dirty="0"/>
          </a:p>
          <a:p>
            <a:pPr>
              <a:buFont typeface="Arial"/>
              <a:buChar char="•"/>
            </a:pPr>
            <a:r>
              <a:rPr lang="en-US" sz="2000" b="1" dirty="0">
                <a:ea typeface="+mn-lt"/>
                <a:cs typeface="+mn-lt"/>
              </a:rPr>
              <a:t>Low feature importance:</a:t>
            </a:r>
            <a:r>
              <a:rPr lang="en-US" sz="2000" dirty="0">
                <a:ea typeface="+mn-lt"/>
                <a:cs typeface="+mn-lt"/>
              </a:rPr>
              <a:t> of some variables, diminishing their contribution.</a:t>
            </a:r>
            <a:endParaRPr lang="en-US" dirty="0"/>
          </a:p>
          <a:p>
            <a:pPr>
              <a:buFont typeface="Arial"/>
              <a:buChar char="•"/>
            </a:pPr>
            <a:r>
              <a:rPr lang="en-US" sz="2000" b="1" dirty="0">
                <a:ea typeface="+mn-lt"/>
                <a:cs typeface="+mn-lt"/>
              </a:rPr>
              <a:t>Generalization problems:</a:t>
            </a:r>
            <a:r>
              <a:rPr lang="en-US" sz="2000" dirty="0">
                <a:ea typeface="+mn-lt"/>
                <a:cs typeface="+mn-lt"/>
              </a:rPr>
              <a:t> suggesting a need for improved feature engineering to create more robust models.</a:t>
            </a:r>
            <a:endParaRPr lang="en-US" dirty="0"/>
          </a:p>
          <a:p>
            <a:pPr>
              <a:buNone/>
            </a:pPr>
            <a:endParaRPr lang="en-US" sz="2000" b="1" dirty="0">
              <a:latin typeface="Times New Roman"/>
              <a:cs typeface="Times New Roman"/>
            </a:endParaRPr>
          </a:p>
          <a:p>
            <a:pPr marL="0" indent="0">
              <a:buNone/>
            </a:pPr>
            <a:endParaRPr lang="en-US" sz="2000"/>
          </a:p>
        </p:txBody>
      </p:sp>
    </p:spTree>
    <p:extLst>
      <p:ext uri="{BB962C8B-B14F-4D97-AF65-F5344CB8AC3E}">
        <p14:creationId xmlns:p14="http://schemas.microsoft.com/office/powerpoint/2010/main" val="4019114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7E7B79-3143-B5A2-6FB2-ED69F23E93B0}"/>
            </a:ext>
          </a:extLst>
        </p:cNvPr>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8" name="Rectangle 17">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BBE17F-4887-5CA8-82D6-D8978D250A6C}"/>
              </a:ext>
            </a:extLst>
          </p:cNvPr>
          <p:cNvSpPr>
            <a:spLocks noGrp="1"/>
          </p:cNvSpPr>
          <p:nvPr>
            <p:ph type="title"/>
          </p:nvPr>
        </p:nvSpPr>
        <p:spPr>
          <a:xfrm>
            <a:off x="761803" y="350196"/>
            <a:ext cx="4646904" cy="1624520"/>
          </a:xfrm>
        </p:spPr>
        <p:txBody>
          <a:bodyPr anchor="ctr">
            <a:normAutofit/>
          </a:bodyPr>
          <a:lstStyle/>
          <a:p>
            <a:r>
              <a:rPr lang="en-US" sz="4000" b="1">
                <a:latin typeface="Times New Roman"/>
                <a:cs typeface="Times New Roman"/>
              </a:rPr>
              <a:t>Conclusion &amp; Key Takeaways</a:t>
            </a:r>
            <a:endParaRPr lang="en-US" sz="4000"/>
          </a:p>
          <a:p>
            <a:pPr marL="285750" indent="-285750">
              <a:buFont typeface="Arial"/>
              <a:buChar char="•"/>
            </a:pPr>
            <a:endParaRPr lang="en-US" sz="4000"/>
          </a:p>
          <a:p>
            <a:endParaRPr lang="en-US" sz="4000"/>
          </a:p>
        </p:txBody>
      </p:sp>
      <p:sp>
        <p:nvSpPr>
          <p:cNvPr id="3" name="Content Placeholder 2">
            <a:extLst>
              <a:ext uri="{FF2B5EF4-FFF2-40B4-BE49-F238E27FC236}">
                <a16:creationId xmlns:a16="http://schemas.microsoft.com/office/drawing/2014/main" id="{303D2683-88C8-B855-AC8D-5503CEF16E12}"/>
              </a:ext>
            </a:extLst>
          </p:cNvPr>
          <p:cNvSpPr>
            <a:spLocks noGrp="1"/>
          </p:cNvSpPr>
          <p:nvPr>
            <p:ph idx="1"/>
          </p:nvPr>
        </p:nvSpPr>
        <p:spPr>
          <a:xfrm>
            <a:off x="761802" y="3235124"/>
            <a:ext cx="4646905" cy="3121225"/>
          </a:xfrm>
        </p:spPr>
        <p:txBody>
          <a:bodyPr vert="horz" lIns="91440" tIns="45720" rIns="91440" bIns="45720" rtlCol="0" anchor="t">
            <a:normAutofit fontScale="77500" lnSpcReduction="20000"/>
          </a:bodyPr>
          <a:lstStyle/>
          <a:p>
            <a:pPr>
              <a:buNone/>
            </a:pPr>
            <a:r>
              <a:rPr lang="en-US" sz="2000" b="1" dirty="0">
                <a:ea typeface="+mn-lt"/>
                <a:cs typeface="+mn-lt"/>
              </a:rPr>
              <a:t>Feature Distribution:</a:t>
            </a:r>
            <a:endParaRPr lang="en-US" dirty="0">
              <a:ea typeface="+mn-lt"/>
              <a:cs typeface="+mn-lt"/>
            </a:endParaRPr>
          </a:p>
          <a:p>
            <a:pPr algn="just">
              <a:buNone/>
            </a:pPr>
            <a:r>
              <a:rPr lang="en-US" sz="2000" dirty="0">
                <a:ea typeface="+mn-lt"/>
                <a:cs typeface="+mn-lt"/>
              </a:rPr>
              <a:t> The dataset contained a large number of unique values for </a:t>
            </a:r>
            <a:r>
              <a:rPr lang="en-US" sz="2000" err="1">
                <a:ea typeface="+mn-lt"/>
                <a:cs typeface="+mn-lt"/>
              </a:rPr>
              <a:t>Order_ID</a:t>
            </a:r>
            <a:r>
              <a:rPr lang="en-US" sz="2000" dirty="0">
                <a:ea typeface="+mn-lt"/>
                <a:cs typeface="+mn-lt"/>
              </a:rPr>
              <a:t>, </a:t>
            </a:r>
            <a:r>
              <a:rPr lang="en-US" sz="2000" err="1">
                <a:ea typeface="+mn-lt"/>
                <a:cs typeface="+mn-lt"/>
              </a:rPr>
              <a:t>Product_ID</a:t>
            </a:r>
            <a:r>
              <a:rPr lang="en-US" sz="2000" dirty="0">
                <a:ea typeface="+mn-lt"/>
                <a:cs typeface="+mn-lt"/>
              </a:rPr>
              <a:t>, and </a:t>
            </a:r>
            <a:r>
              <a:rPr lang="en-US" sz="2000" err="1">
                <a:ea typeface="+mn-lt"/>
                <a:cs typeface="+mn-lt"/>
              </a:rPr>
              <a:t>User_ID</a:t>
            </a:r>
            <a:r>
              <a:rPr lang="en-US" sz="2000" dirty="0">
                <a:ea typeface="+mn-lt"/>
                <a:cs typeface="+mn-lt"/>
              </a:rPr>
              <a:t>, while categorical features like </a:t>
            </a:r>
            <a:r>
              <a:rPr lang="en-US" sz="2000" err="1">
                <a:ea typeface="+mn-lt"/>
                <a:cs typeface="+mn-lt"/>
              </a:rPr>
              <a:t>Main_Color</a:t>
            </a:r>
            <a:r>
              <a:rPr lang="en-US" sz="2000" dirty="0">
                <a:ea typeface="+mn-lt"/>
                <a:cs typeface="+mn-lt"/>
              </a:rPr>
              <a:t> and </a:t>
            </a:r>
            <a:r>
              <a:rPr lang="en-US" sz="2000" err="1">
                <a:ea typeface="+mn-lt"/>
                <a:cs typeface="+mn-lt"/>
              </a:rPr>
              <a:t>Main_Metal</a:t>
            </a:r>
            <a:r>
              <a:rPr lang="en-US" sz="2000" dirty="0">
                <a:ea typeface="+mn-lt"/>
                <a:cs typeface="+mn-lt"/>
              </a:rPr>
              <a:t> had limited variability.</a:t>
            </a:r>
            <a:endParaRPr lang="en-US">
              <a:ea typeface="+mn-lt"/>
              <a:cs typeface="+mn-lt"/>
            </a:endParaRPr>
          </a:p>
          <a:p>
            <a:pPr>
              <a:buNone/>
            </a:pPr>
            <a:r>
              <a:rPr lang="en-US" sz="2000" b="1" dirty="0">
                <a:ea typeface="+mn-lt"/>
                <a:cs typeface="+mn-lt"/>
              </a:rPr>
              <a:t>Best Model:</a:t>
            </a:r>
            <a:r>
              <a:rPr lang="en-US" sz="2000" dirty="0">
                <a:ea typeface="+mn-lt"/>
                <a:cs typeface="+mn-lt"/>
              </a:rPr>
              <a:t> </a:t>
            </a:r>
            <a:endParaRPr lang="en-US" dirty="0">
              <a:ea typeface="+mn-lt"/>
              <a:cs typeface="+mn-lt"/>
            </a:endParaRPr>
          </a:p>
          <a:p>
            <a:pPr algn="just">
              <a:buNone/>
            </a:pPr>
            <a:r>
              <a:rPr lang="en-US" sz="1800" err="1">
                <a:ea typeface="+mn-lt"/>
                <a:cs typeface="+mn-lt"/>
              </a:rPr>
              <a:t>CatBoost</a:t>
            </a:r>
            <a:r>
              <a:rPr lang="en-US" sz="1800" dirty="0">
                <a:ea typeface="+mn-lt"/>
                <a:cs typeface="+mn-lt"/>
              </a:rPr>
              <a:t> performed the best with an R² score of 0.3462 and the lowest RMSE (337.57), making it the best candidate for deployment.</a:t>
            </a:r>
          </a:p>
          <a:p>
            <a:pPr>
              <a:buNone/>
            </a:pPr>
            <a:r>
              <a:rPr lang="en-US" sz="2000" b="1" dirty="0">
                <a:ea typeface="+mn-lt"/>
                <a:cs typeface="+mn-lt"/>
              </a:rPr>
              <a:t>Data Insights:</a:t>
            </a:r>
            <a:r>
              <a:rPr lang="en-US" sz="2000" dirty="0">
                <a:ea typeface="+mn-lt"/>
                <a:cs typeface="+mn-lt"/>
              </a:rPr>
              <a:t> </a:t>
            </a:r>
            <a:endParaRPr lang="en-US">
              <a:ea typeface="+mn-lt"/>
              <a:cs typeface="+mn-lt"/>
            </a:endParaRPr>
          </a:p>
          <a:p>
            <a:pPr algn="just">
              <a:buNone/>
            </a:pPr>
            <a:r>
              <a:rPr lang="en-US" sz="1800" dirty="0">
                <a:ea typeface="+mn-lt"/>
                <a:cs typeface="+mn-lt"/>
              </a:rPr>
              <a:t>Price variations were influenced by factors like Brand, Category, and Metal Type, though additional features could improve prediction accuracy.</a:t>
            </a:r>
            <a:endParaRPr lang="en-US" sz="1800"/>
          </a:p>
          <a:p>
            <a:pPr>
              <a:buNone/>
            </a:pPr>
            <a:endParaRPr lang="en-US" sz="2000" b="1" dirty="0">
              <a:latin typeface="Times New Roman"/>
              <a:cs typeface="Times New Roman"/>
            </a:endParaRPr>
          </a:p>
          <a:p>
            <a:pPr indent="0">
              <a:buNone/>
            </a:pPr>
            <a:endParaRPr lang="en-US" sz="2000"/>
          </a:p>
          <a:p>
            <a:pPr marL="0" indent="0">
              <a:buNone/>
            </a:pPr>
            <a:endParaRPr lang="en-US" sz="2000"/>
          </a:p>
        </p:txBody>
      </p:sp>
      <p:pic>
        <p:nvPicPr>
          <p:cNvPr id="12" name="Picture 11" descr="Pen placed on top of a signature line">
            <a:extLst>
              <a:ext uri="{FF2B5EF4-FFF2-40B4-BE49-F238E27FC236}">
                <a16:creationId xmlns:a16="http://schemas.microsoft.com/office/drawing/2014/main" id="{EE39A49D-0F82-D5AC-4005-B0BFDC6ED7C7}"/>
              </a:ext>
            </a:extLst>
          </p:cNvPr>
          <p:cNvPicPr>
            <a:picLocks noChangeAspect="1"/>
          </p:cNvPicPr>
          <p:nvPr/>
        </p:nvPicPr>
        <p:blipFill>
          <a:blip r:embed="rId2"/>
          <a:srcRect l="40690" r="-3" b="-3"/>
          <a:stretch/>
        </p:blipFill>
        <p:spPr>
          <a:xfrm>
            <a:off x="6096000" y="1"/>
            <a:ext cx="6102825" cy="6858000"/>
          </a:xfrm>
          <a:prstGeom prst="rect">
            <a:avLst/>
          </a:prstGeom>
        </p:spPr>
      </p:pic>
    </p:spTree>
    <p:extLst>
      <p:ext uri="{BB962C8B-B14F-4D97-AF65-F5344CB8AC3E}">
        <p14:creationId xmlns:p14="http://schemas.microsoft.com/office/powerpoint/2010/main" val="2598309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A861DD-7BBD-A1C9-7C3D-F07F47867723}"/>
              </a:ext>
            </a:extLst>
          </p:cNvPr>
          <p:cNvSpPr>
            <a:spLocks noGrp="1"/>
          </p:cNvSpPr>
          <p:nvPr>
            <p:ph type="title"/>
          </p:nvPr>
        </p:nvSpPr>
        <p:spPr>
          <a:xfrm>
            <a:off x="1084467" y="525561"/>
            <a:ext cx="10044023" cy="877729"/>
          </a:xfrm>
        </p:spPr>
        <p:txBody>
          <a:bodyPr anchor="ctr">
            <a:normAutofit/>
          </a:bodyPr>
          <a:lstStyle/>
          <a:p>
            <a:r>
              <a:rPr lang="en-US" sz="4000" b="1">
                <a:solidFill>
                  <a:srgbClr val="FFFFFF"/>
                </a:solidFill>
              </a:rPr>
              <a:t>Objectives</a:t>
            </a:r>
            <a:endParaRPr lang="en-US" sz="4000">
              <a:solidFill>
                <a:srgbClr val="FFFFFF"/>
              </a:solidFill>
            </a:endParaRPr>
          </a:p>
          <a:p>
            <a:pPr marL="285750" indent="-285750">
              <a:buFont typeface="Arial"/>
              <a:buChar char="•"/>
            </a:pPr>
            <a:endParaRPr lang="en-US" sz="4000">
              <a:solidFill>
                <a:srgbClr val="FFFFFF"/>
              </a:solidFill>
            </a:endParaRPr>
          </a:p>
          <a:p>
            <a:endParaRPr lang="en-US" sz="4000">
              <a:solidFill>
                <a:srgbClr val="FFFFFF"/>
              </a:solidFill>
            </a:endParaRPr>
          </a:p>
        </p:txBody>
      </p:sp>
      <p:graphicFrame>
        <p:nvGraphicFramePr>
          <p:cNvPr id="12" name="Content Placeholder 2">
            <a:extLst>
              <a:ext uri="{FF2B5EF4-FFF2-40B4-BE49-F238E27FC236}">
                <a16:creationId xmlns:a16="http://schemas.microsoft.com/office/drawing/2014/main" id="{B3FACB4D-5517-A023-2D84-4040A15D9A35}"/>
              </a:ext>
            </a:extLst>
          </p:cNvPr>
          <p:cNvGraphicFramePr>
            <a:graphicFrameLocks noGrp="1"/>
          </p:cNvGraphicFramePr>
          <p:nvPr>
            <p:ph idx="1"/>
            <p:extLst>
              <p:ext uri="{D42A27DB-BD31-4B8C-83A1-F6EECF244321}">
                <p14:modId xmlns:p14="http://schemas.microsoft.com/office/powerpoint/2010/main" val="296374985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2269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B8F2EF-8C54-55A0-1807-3616CD4B6FA8}"/>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B6A81E7-2A43-4366-8431-1FA7A780A2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Shining diamonds">
            <a:extLst>
              <a:ext uri="{FF2B5EF4-FFF2-40B4-BE49-F238E27FC236}">
                <a16:creationId xmlns:a16="http://schemas.microsoft.com/office/drawing/2014/main" id="{E71584EC-D422-A04E-8E0B-E72C4A48ABEC}"/>
              </a:ext>
            </a:extLst>
          </p:cNvPr>
          <p:cNvPicPr>
            <a:picLocks noChangeAspect="1"/>
          </p:cNvPicPr>
          <p:nvPr/>
        </p:nvPicPr>
        <p:blipFill>
          <a:blip r:embed="rId2"/>
          <a:srcRect l="26112" r="14724"/>
          <a:stretch/>
        </p:blipFill>
        <p:spPr>
          <a:xfrm>
            <a:off x="20" y="10"/>
            <a:ext cx="5409897" cy="6857990"/>
          </a:xfrm>
          <a:prstGeom prst="rect">
            <a:avLst/>
          </a:prstGeom>
        </p:spPr>
      </p:pic>
      <p:sp>
        <p:nvSpPr>
          <p:cNvPr id="25" name="Rectangle 24">
            <a:extLst>
              <a:ext uri="{FF2B5EF4-FFF2-40B4-BE49-F238E27FC236}">
                <a16:creationId xmlns:a16="http://schemas.microsoft.com/office/drawing/2014/main" id="{D09B7001-6C15-47E8-8C3B-A6EB53C98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1"/>
            <a:ext cx="678180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D3D7337-C310-4B2B-BE2D-98E9D6EC0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565" y="685800"/>
            <a:ext cx="5409636"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F2B98E-8F8F-0256-90E5-07280E69E036}"/>
              </a:ext>
            </a:extLst>
          </p:cNvPr>
          <p:cNvSpPr>
            <a:spLocks noGrp="1"/>
          </p:cNvSpPr>
          <p:nvPr>
            <p:ph type="title"/>
          </p:nvPr>
        </p:nvSpPr>
        <p:spPr>
          <a:xfrm>
            <a:off x="6746000" y="1253266"/>
            <a:ext cx="4110197" cy="907199"/>
          </a:xfrm>
        </p:spPr>
        <p:txBody>
          <a:bodyPr anchor="b">
            <a:normAutofit/>
          </a:bodyPr>
          <a:lstStyle/>
          <a:p>
            <a:pPr algn="ctr"/>
            <a:r>
              <a:rPr lang="en-US" sz="2700" b="1">
                <a:solidFill>
                  <a:schemeClr val="tx1">
                    <a:lumMod val="65000"/>
                    <a:lumOff val="35000"/>
                  </a:schemeClr>
                </a:solidFill>
                <a:latin typeface="Aptos"/>
              </a:rPr>
              <a:t>Introduction &amp; Problem Statement</a:t>
            </a:r>
            <a:endParaRPr lang="en-US" sz="2700">
              <a:solidFill>
                <a:schemeClr val="tx1">
                  <a:lumMod val="65000"/>
                  <a:lumOff val="35000"/>
                </a:schemeClr>
              </a:solidFill>
            </a:endParaRPr>
          </a:p>
          <a:p>
            <a:pPr marL="285750" indent="-285750" algn="ctr">
              <a:buFont typeface="Arial"/>
              <a:buChar char="•"/>
            </a:pPr>
            <a:endParaRPr lang="en-US" sz="2700">
              <a:solidFill>
                <a:schemeClr val="tx1">
                  <a:lumMod val="65000"/>
                  <a:lumOff val="35000"/>
                </a:schemeClr>
              </a:solidFill>
            </a:endParaRPr>
          </a:p>
          <a:p>
            <a:pPr algn="ctr"/>
            <a:endParaRPr lang="en-US" sz="270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82DBE433-DADC-BCB9-9BCE-5DEDEC7B9AD5}"/>
              </a:ext>
            </a:extLst>
          </p:cNvPr>
          <p:cNvSpPr>
            <a:spLocks noGrp="1"/>
          </p:cNvSpPr>
          <p:nvPr>
            <p:ph idx="1"/>
          </p:nvPr>
        </p:nvSpPr>
        <p:spPr>
          <a:xfrm>
            <a:off x="6746001" y="2458095"/>
            <a:ext cx="4110198" cy="3075480"/>
          </a:xfrm>
        </p:spPr>
        <p:txBody>
          <a:bodyPr vert="horz" lIns="91440" tIns="45720" rIns="91440" bIns="45720" rtlCol="0" anchor="t">
            <a:normAutofit/>
          </a:bodyPr>
          <a:lstStyle/>
          <a:p>
            <a:r>
              <a:rPr lang="en-US" sz="1400" b="1">
                <a:solidFill>
                  <a:schemeClr val="tx1">
                    <a:lumMod val="65000"/>
                    <a:lumOff val="35000"/>
                  </a:schemeClr>
                </a:solidFill>
                <a:ea typeface="+mn-lt"/>
                <a:cs typeface="+mn-lt"/>
              </a:rPr>
              <a:t>Background:</a:t>
            </a:r>
            <a:r>
              <a:rPr lang="en-US" sz="1400">
                <a:solidFill>
                  <a:schemeClr val="tx1">
                    <a:lumMod val="65000"/>
                    <a:lumOff val="35000"/>
                  </a:schemeClr>
                </a:solidFill>
                <a:ea typeface="+mn-lt"/>
                <a:cs typeface="+mn-lt"/>
              </a:rPr>
              <a:t> Jewelry pricing varies based on multiple factors such as material, brand, and gemstones. Predicting prices accurately can aid businesses and customers in making informed decisions.</a:t>
            </a:r>
            <a:endParaRPr lang="en-US" sz="1400">
              <a:solidFill>
                <a:schemeClr val="tx1">
                  <a:lumMod val="65000"/>
                  <a:lumOff val="35000"/>
                </a:schemeClr>
              </a:solidFill>
            </a:endParaRPr>
          </a:p>
          <a:p>
            <a:r>
              <a:rPr lang="en-US" sz="1400" b="1">
                <a:solidFill>
                  <a:schemeClr val="tx1">
                    <a:lumMod val="65000"/>
                    <a:lumOff val="35000"/>
                  </a:schemeClr>
                </a:solidFill>
                <a:ea typeface="+mn-lt"/>
                <a:cs typeface="+mn-lt"/>
              </a:rPr>
              <a:t>Problem Statement:</a:t>
            </a:r>
            <a:r>
              <a:rPr lang="en-US" sz="1400">
                <a:solidFill>
                  <a:schemeClr val="tx1">
                    <a:lumMod val="65000"/>
                    <a:lumOff val="35000"/>
                  </a:schemeClr>
                </a:solidFill>
                <a:ea typeface="+mn-lt"/>
                <a:cs typeface="+mn-lt"/>
              </a:rPr>
              <a:t> The challenge is to develop a machine learning model that accurately predicts jewelry prices based on given attributes.</a:t>
            </a:r>
            <a:endParaRPr lang="en-US" sz="1400">
              <a:solidFill>
                <a:schemeClr val="tx1">
                  <a:lumMod val="65000"/>
                  <a:lumOff val="35000"/>
                </a:schemeClr>
              </a:solidFill>
            </a:endParaRPr>
          </a:p>
          <a:p>
            <a:r>
              <a:rPr lang="en-US" sz="1400" b="1">
                <a:solidFill>
                  <a:schemeClr val="tx1">
                    <a:lumMod val="65000"/>
                    <a:lumOff val="35000"/>
                  </a:schemeClr>
                </a:solidFill>
                <a:ea typeface="+mn-lt"/>
                <a:cs typeface="+mn-lt"/>
              </a:rPr>
              <a:t>Business Impact:</a:t>
            </a:r>
            <a:r>
              <a:rPr lang="en-US" sz="1400">
                <a:solidFill>
                  <a:schemeClr val="tx1">
                    <a:lumMod val="65000"/>
                    <a:lumOff val="35000"/>
                  </a:schemeClr>
                </a:solidFill>
                <a:ea typeface="+mn-lt"/>
                <a:cs typeface="+mn-lt"/>
              </a:rPr>
              <a:t> Helps e-commerce platforms, retailers, and manufacturers optimize pricing strategies and enhance customer satisfaction.</a:t>
            </a:r>
            <a:endParaRPr lang="en-US" sz="1400">
              <a:solidFill>
                <a:schemeClr val="tx1">
                  <a:lumMod val="65000"/>
                  <a:lumOff val="35000"/>
                </a:schemeClr>
              </a:solidFill>
            </a:endParaRPr>
          </a:p>
          <a:p>
            <a:endParaRPr lang="en-US" sz="1400">
              <a:solidFill>
                <a:schemeClr val="tx1">
                  <a:lumMod val="65000"/>
                  <a:lumOff val="35000"/>
                </a:schemeClr>
              </a:solidFill>
            </a:endParaRPr>
          </a:p>
        </p:txBody>
      </p:sp>
    </p:spTree>
    <p:extLst>
      <p:ext uri="{BB962C8B-B14F-4D97-AF65-F5344CB8AC3E}">
        <p14:creationId xmlns:p14="http://schemas.microsoft.com/office/powerpoint/2010/main" val="2963092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F58630-F13B-D9DA-964E-5CB12FF0CE48}"/>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26834-84F9-6701-B1A5-C9B02AA34348}"/>
              </a:ext>
            </a:extLst>
          </p:cNvPr>
          <p:cNvSpPr>
            <a:spLocks noGrp="1"/>
          </p:cNvSpPr>
          <p:nvPr>
            <p:ph type="title"/>
          </p:nvPr>
        </p:nvSpPr>
        <p:spPr>
          <a:xfrm>
            <a:off x="1901162" y="3050434"/>
            <a:ext cx="3722933" cy="757130"/>
          </a:xfrm>
          <a:ln w="25400" cap="sq">
            <a:solidFill>
              <a:srgbClr val="FFFFFF"/>
            </a:solidFill>
            <a:miter lim="800000"/>
          </a:ln>
        </p:spPr>
        <p:txBody>
          <a:bodyPr vert="horz" wrap="square" lIns="91440" tIns="45720" rIns="91440" bIns="45720" rtlCol="0" anchor="ctr">
            <a:normAutofit/>
          </a:bodyPr>
          <a:lstStyle/>
          <a:p>
            <a:pPr algn="ctr"/>
            <a:endParaRPr lang="en-US" sz="2800" b="1" kern="1200">
              <a:solidFill>
                <a:srgbClr val="FFFFFF"/>
              </a:solidFill>
              <a:latin typeface="+mj-lt"/>
              <a:ea typeface="+mj-ea"/>
              <a:cs typeface="+mj-cs"/>
            </a:endParaRPr>
          </a:p>
          <a:p>
            <a:pPr marL="285750" indent="-285750" algn="ctr"/>
            <a:endParaRPr lang="en-US" sz="2800" kern="1200">
              <a:solidFill>
                <a:srgbClr val="FFFFFF"/>
              </a:solidFill>
              <a:latin typeface="+mj-lt"/>
              <a:ea typeface="+mj-ea"/>
              <a:cs typeface="+mj-cs"/>
            </a:endParaRPr>
          </a:p>
          <a:p>
            <a:pPr algn="ctr"/>
            <a:endParaRPr lang="en-US" sz="2800" kern="1200">
              <a:solidFill>
                <a:srgbClr val="FFFFFF"/>
              </a:solidFill>
              <a:latin typeface="+mj-lt"/>
              <a:ea typeface="+mj-ea"/>
              <a:cs typeface="+mj-cs"/>
            </a:endParaRPr>
          </a:p>
        </p:txBody>
      </p:sp>
      <p:sp>
        <p:nvSpPr>
          <p:cNvPr id="19" name="Rectangle 18">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61FDF6-155C-F05F-38EB-BF60FCFB0CE1}"/>
              </a:ext>
            </a:extLst>
          </p:cNvPr>
          <p:cNvSpPr>
            <a:spLocks noGrp="1"/>
          </p:cNvSpPr>
          <p:nvPr>
            <p:ph idx="1"/>
          </p:nvPr>
        </p:nvSpPr>
        <p:spPr>
          <a:xfrm>
            <a:off x="6574536" y="640080"/>
            <a:ext cx="5053066" cy="5914864"/>
          </a:xfrm>
        </p:spPr>
        <p:txBody>
          <a:bodyPr vert="horz" lIns="91440" tIns="45720" rIns="91440" bIns="45720" rtlCol="0" anchor="t">
            <a:normAutofit/>
          </a:bodyPr>
          <a:lstStyle/>
          <a:p>
            <a:r>
              <a:rPr lang="en-US" sz="1700" b="1" dirty="0"/>
              <a:t>Source:</a:t>
            </a:r>
            <a:r>
              <a:rPr lang="en-US" sz="1700" dirty="0"/>
              <a:t> Jewelry dataset containing multiple attributes</a:t>
            </a:r>
            <a:endParaRPr lang="en-US" sz="1700"/>
          </a:p>
          <a:p>
            <a:r>
              <a:rPr lang="en-US" sz="1700" b="1" dirty="0"/>
              <a:t>Key Features:</a:t>
            </a:r>
            <a:endParaRPr lang="en-US" sz="1700" dirty="0"/>
          </a:p>
          <a:p>
            <a:pPr marL="971550" lvl="1"/>
            <a:r>
              <a:rPr lang="en-US" sz="1700" dirty="0"/>
              <a:t>Order Datetime, Product ID, SKU Quantity</a:t>
            </a:r>
          </a:p>
          <a:p>
            <a:pPr marL="971550" lvl="1"/>
            <a:r>
              <a:rPr lang="en-US" sz="1700" dirty="0"/>
              <a:t>Category, Brand, Price (target variable)</a:t>
            </a:r>
          </a:p>
          <a:p>
            <a:pPr marL="971550" lvl="1"/>
            <a:r>
              <a:rPr lang="en-US" sz="1700" dirty="0"/>
              <a:t>User demographics, Material, Gemstones</a:t>
            </a:r>
          </a:p>
          <a:p>
            <a:r>
              <a:rPr lang="en-US" sz="1700" b="1" dirty="0"/>
              <a:t>Data Size &amp; Shape:</a:t>
            </a:r>
            <a:r>
              <a:rPr lang="en-US" sz="1700" dirty="0"/>
              <a:t> </a:t>
            </a:r>
          </a:p>
          <a:p>
            <a:pPr marL="0" indent="0">
              <a:buNone/>
            </a:pPr>
            <a:r>
              <a:rPr lang="en-US" sz="1700" dirty="0"/>
              <a:t>  95910 rows, 13 columns</a:t>
            </a:r>
          </a:p>
          <a:p>
            <a:pPr algn="just"/>
            <a:r>
              <a:rPr lang="en-US" sz="1400" b="1" dirty="0" err="1">
                <a:latin typeface="Times New Roman"/>
                <a:cs typeface="Times New Roman"/>
              </a:rPr>
              <a:t>Category_ID</a:t>
            </a:r>
            <a:r>
              <a:rPr lang="en-US" sz="1400" b="1" dirty="0">
                <a:latin typeface="Times New Roman"/>
                <a:cs typeface="Times New Roman"/>
              </a:rPr>
              <a:t> (5,352), Category (9,933), </a:t>
            </a:r>
            <a:r>
              <a:rPr lang="en-US" sz="1400" b="1" dirty="0" err="1">
                <a:latin typeface="Times New Roman"/>
                <a:cs typeface="Times New Roman"/>
              </a:rPr>
              <a:t>Brand_ID</a:t>
            </a:r>
            <a:r>
              <a:rPr lang="en-US" sz="1400" b="1" dirty="0">
                <a:latin typeface="Times New Roman"/>
                <a:cs typeface="Times New Roman"/>
              </a:rPr>
              <a:t> (4,785), </a:t>
            </a:r>
            <a:r>
              <a:rPr lang="en-US" sz="1400" b="1" dirty="0" err="1">
                <a:latin typeface="Times New Roman"/>
                <a:cs typeface="Times New Roman"/>
              </a:rPr>
              <a:t>Price_USD</a:t>
            </a:r>
            <a:r>
              <a:rPr lang="en-US" sz="1400" b="1" dirty="0">
                <a:latin typeface="Times New Roman"/>
                <a:cs typeface="Times New Roman"/>
              </a:rPr>
              <a:t> (5,352), and </a:t>
            </a:r>
            <a:r>
              <a:rPr lang="en-US" sz="1400" b="1" dirty="0" err="1">
                <a:latin typeface="Times New Roman"/>
                <a:cs typeface="Times New Roman"/>
              </a:rPr>
              <a:t>User_ID</a:t>
            </a:r>
            <a:r>
              <a:rPr lang="en-US" sz="1400" b="1" dirty="0">
                <a:latin typeface="Times New Roman"/>
                <a:cs typeface="Times New Roman"/>
              </a:rPr>
              <a:t> (5,352)</a:t>
            </a:r>
            <a:r>
              <a:rPr lang="en-US" sz="1400" dirty="0">
                <a:latin typeface="Times New Roman"/>
                <a:cs typeface="Times New Roman"/>
              </a:rPr>
              <a:t> have missing values, indicating incomplete transactional records.</a:t>
            </a:r>
            <a:endParaRPr lang="en-US" sz="1400" dirty="0"/>
          </a:p>
          <a:p>
            <a:pPr algn="just"/>
            <a:r>
              <a:rPr lang="en-US" sz="1400" b="1" err="1">
                <a:latin typeface="Times New Roman"/>
                <a:cs typeface="Times New Roman"/>
              </a:rPr>
              <a:t>Target_Gender</a:t>
            </a:r>
            <a:r>
              <a:rPr lang="en-US" sz="1400" b="1" dirty="0">
                <a:latin typeface="Times New Roman"/>
                <a:cs typeface="Times New Roman"/>
              </a:rPr>
              <a:t> (48,167)</a:t>
            </a:r>
            <a:r>
              <a:rPr lang="en-US" sz="1400" dirty="0">
                <a:latin typeface="Times New Roman"/>
                <a:cs typeface="Times New Roman"/>
              </a:rPr>
              <a:t> has the highest missing count, suggesting it may not be consistently recorded.</a:t>
            </a:r>
            <a:endParaRPr lang="en-US" sz="1400"/>
          </a:p>
          <a:p>
            <a:pPr algn="just"/>
            <a:r>
              <a:rPr lang="en-US" sz="1400" b="1" err="1">
                <a:latin typeface="Times New Roman"/>
                <a:cs typeface="Times New Roman"/>
              </a:rPr>
              <a:t>Main_Color</a:t>
            </a:r>
            <a:r>
              <a:rPr lang="en-US" sz="1400" b="1" dirty="0">
                <a:latin typeface="Times New Roman"/>
                <a:cs typeface="Times New Roman"/>
              </a:rPr>
              <a:t> (7,660), </a:t>
            </a:r>
            <a:r>
              <a:rPr lang="en-US" sz="1400" b="1" err="1">
                <a:latin typeface="Times New Roman"/>
                <a:cs typeface="Times New Roman"/>
              </a:rPr>
              <a:t>Main_Metal</a:t>
            </a:r>
            <a:r>
              <a:rPr lang="en-US" sz="1400" b="1" dirty="0">
                <a:latin typeface="Times New Roman"/>
                <a:cs typeface="Times New Roman"/>
              </a:rPr>
              <a:t> (5,462), and </a:t>
            </a:r>
            <a:r>
              <a:rPr lang="en-US" sz="1400" b="1" err="1">
                <a:latin typeface="Times New Roman"/>
                <a:cs typeface="Times New Roman"/>
              </a:rPr>
              <a:t>Main_Gem</a:t>
            </a:r>
            <a:r>
              <a:rPr lang="en-US" sz="1400" b="1" dirty="0">
                <a:latin typeface="Times New Roman"/>
                <a:cs typeface="Times New Roman"/>
              </a:rPr>
              <a:t> (34,058)</a:t>
            </a:r>
            <a:r>
              <a:rPr lang="en-US" sz="1400" dirty="0">
                <a:latin typeface="Times New Roman"/>
                <a:cs typeface="Times New Roman"/>
              </a:rPr>
              <a:t> have missing values, potentially affecting the model’s ability to use these features for prediction.</a:t>
            </a:r>
            <a:endParaRPr lang="en-US" sz="1400"/>
          </a:p>
          <a:p>
            <a:endParaRPr lang="en-US" sz="3600" dirty="0"/>
          </a:p>
          <a:p>
            <a:pPr marL="0"/>
            <a:endParaRPr lang="en-US" sz="1700"/>
          </a:p>
        </p:txBody>
      </p:sp>
      <p:sp>
        <p:nvSpPr>
          <p:cNvPr id="6" name="TextBox 5">
            <a:extLst>
              <a:ext uri="{FF2B5EF4-FFF2-40B4-BE49-F238E27FC236}">
                <a16:creationId xmlns:a16="http://schemas.microsoft.com/office/drawing/2014/main" id="{AE7201D6-7C46-F57C-E027-E32832E7BEED}"/>
              </a:ext>
            </a:extLst>
          </p:cNvPr>
          <p:cNvSpPr txBox="1"/>
          <p:nvPr/>
        </p:nvSpPr>
        <p:spPr>
          <a:xfrm>
            <a:off x="951027" y="2705541"/>
            <a:ext cx="4884513"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t>Dataset &amp; Data Collection</a:t>
            </a:r>
            <a:endParaRPr lang="en-US" sz="4400" dirty="0"/>
          </a:p>
        </p:txBody>
      </p:sp>
    </p:spTree>
    <p:extLst>
      <p:ext uri="{BB962C8B-B14F-4D97-AF65-F5344CB8AC3E}">
        <p14:creationId xmlns:p14="http://schemas.microsoft.com/office/powerpoint/2010/main" val="1830248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3CDFC1-7471-1DF7-91FA-E7222EC1DF2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0F6F7D-A8FF-859E-E874-DB003D9D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1800447-B79B-2447-4FBF-3EFF1846E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457FB8B7-C43B-4A35-1B5B-03F49E941F05}"/>
              </a:ext>
            </a:extLst>
          </p:cNvPr>
          <p:cNvSpPr>
            <a:spLocks noGrp="1"/>
          </p:cNvSpPr>
          <p:nvPr>
            <p:ph type="title"/>
          </p:nvPr>
        </p:nvSpPr>
        <p:spPr>
          <a:xfrm>
            <a:off x="841246" y="673770"/>
            <a:ext cx="3644489" cy="2414488"/>
          </a:xfrm>
        </p:spPr>
        <p:txBody>
          <a:bodyPr anchor="t">
            <a:normAutofit/>
          </a:bodyPr>
          <a:lstStyle/>
          <a:p>
            <a:endParaRPr lang="en-US" sz="2800" b="1" dirty="0">
              <a:latin typeface="Aptos"/>
            </a:endParaRPr>
          </a:p>
          <a:p>
            <a:pPr marL="285750" indent="-285750">
              <a:buFont typeface="Arial"/>
              <a:buChar char="•"/>
            </a:pPr>
            <a:endParaRPr lang="en-US"/>
          </a:p>
          <a:p>
            <a:endParaRPr lang="en-US" sz="5400" dirty="0">
              <a:solidFill>
                <a:srgbClr val="FFFFFF"/>
              </a:solidFill>
            </a:endParaRPr>
          </a:p>
        </p:txBody>
      </p:sp>
      <p:graphicFrame>
        <p:nvGraphicFramePr>
          <p:cNvPr id="12" name="Content Placeholder 2">
            <a:extLst>
              <a:ext uri="{FF2B5EF4-FFF2-40B4-BE49-F238E27FC236}">
                <a16:creationId xmlns:a16="http://schemas.microsoft.com/office/drawing/2014/main" id="{B3889065-5D21-E08E-D6D5-8EF3E6493EB3}"/>
              </a:ext>
            </a:extLst>
          </p:cNvPr>
          <p:cNvGraphicFramePr>
            <a:graphicFrameLocks noGrp="1"/>
          </p:cNvGraphicFramePr>
          <p:nvPr>
            <p:ph idx="1"/>
            <p:extLst>
              <p:ext uri="{D42A27DB-BD31-4B8C-83A1-F6EECF244321}">
                <p14:modId xmlns:p14="http://schemas.microsoft.com/office/powerpoint/2010/main" val="3710691705"/>
              </p:ext>
            </p:extLst>
          </p:nvPr>
        </p:nvGraphicFramePr>
        <p:xfrm>
          <a:off x="10187161" y="101958"/>
          <a:ext cx="2007971" cy="19263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4C403086-A359-DD2D-563B-0FA458852A28}"/>
              </a:ext>
            </a:extLst>
          </p:cNvPr>
          <p:cNvSpPr txBox="1"/>
          <p:nvPr/>
        </p:nvSpPr>
        <p:spPr>
          <a:xfrm>
            <a:off x="1165185" y="88546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Exploratory Data Analysis (EDA)</a:t>
            </a:r>
          </a:p>
        </p:txBody>
      </p:sp>
      <p:pic>
        <p:nvPicPr>
          <p:cNvPr id="155" name="Picture 154" descr="A blue circle with a number of percentages&#10;&#10;AI-generated content may be incorrect.">
            <a:extLst>
              <a:ext uri="{FF2B5EF4-FFF2-40B4-BE49-F238E27FC236}">
                <a16:creationId xmlns:a16="http://schemas.microsoft.com/office/drawing/2014/main" id="{69F9C436-52E2-23D5-F2B5-BCE3031178AE}"/>
              </a:ext>
            </a:extLst>
          </p:cNvPr>
          <p:cNvPicPr>
            <a:picLocks noChangeAspect="1"/>
          </p:cNvPicPr>
          <p:nvPr/>
        </p:nvPicPr>
        <p:blipFill>
          <a:blip r:embed="rId7"/>
          <a:stretch>
            <a:fillRect/>
          </a:stretch>
        </p:blipFill>
        <p:spPr>
          <a:xfrm>
            <a:off x="3906456" y="1535393"/>
            <a:ext cx="6096000" cy="4848225"/>
          </a:xfrm>
          <a:prstGeom prst="rect">
            <a:avLst/>
          </a:prstGeom>
          <a:ln>
            <a:noFill/>
          </a:ln>
        </p:spPr>
      </p:pic>
    </p:spTree>
    <p:extLst>
      <p:ext uri="{BB962C8B-B14F-4D97-AF65-F5344CB8AC3E}">
        <p14:creationId xmlns:p14="http://schemas.microsoft.com/office/powerpoint/2010/main" val="2203269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D64712-98CD-8E10-0596-8960A5A6F95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3E3CF-3D64-5BF2-1B37-75E0666CD5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1742690-4860-0A9A-D4C0-0A7690C913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03B1CB08-2B08-F5D4-9058-955FEA86C8FB}"/>
              </a:ext>
            </a:extLst>
          </p:cNvPr>
          <p:cNvSpPr>
            <a:spLocks noGrp="1"/>
          </p:cNvSpPr>
          <p:nvPr>
            <p:ph type="title"/>
          </p:nvPr>
        </p:nvSpPr>
        <p:spPr>
          <a:xfrm>
            <a:off x="841246" y="673770"/>
            <a:ext cx="3644489" cy="2414488"/>
          </a:xfrm>
        </p:spPr>
        <p:txBody>
          <a:bodyPr anchor="t">
            <a:normAutofit/>
          </a:bodyPr>
          <a:lstStyle/>
          <a:p>
            <a:endParaRPr lang="en-US" sz="2800" b="1" dirty="0">
              <a:latin typeface="Aptos"/>
            </a:endParaRPr>
          </a:p>
          <a:p>
            <a:pPr marL="285750" indent="-285750">
              <a:buFont typeface="Arial"/>
              <a:buChar char="•"/>
            </a:pPr>
            <a:endParaRPr lang="en-US"/>
          </a:p>
          <a:p>
            <a:endParaRPr lang="en-US" sz="5400" dirty="0">
              <a:solidFill>
                <a:srgbClr val="FFFFFF"/>
              </a:solidFill>
            </a:endParaRPr>
          </a:p>
        </p:txBody>
      </p:sp>
      <p:graphicFrame>
        <p:nvGraphicFramePr>
          <p:cNvPr id="12" name="Content Placeholder 2">
            <a:extLst>
              <a:ext uri="{FF2B5EF4-FFF2-40B4-BE49-F238E27FC236}">
                <a16:creationId xmlns:a16="http://schemas.microsoft.com/office/drawing/2014/main" id="{BC8E35D3-0168-5AA9-8A2C-728333EBF87D}"/>
              </a:ext>
            </a:extLst>
          </p:cNvPr>
          <p:cNvGraphicFramePr>
            <a:graphicFrameLocks noGrp="1"/>
          </p:cNvGraphicFramePr>
          <p:nvPr>
            <p:ph idx="1"/>
            <p:extLst>
              <p:ext uri="{D42A27DB-BD31-4B8C-83A1-F6EECF244321}">
                <p14:modId xmlns:p14="http://schemas.microsoft.com/office/powerpoint/2010/main" val="1220896120"/>
              </p:ext>
            </p:extLst>
          </p:nvPr>
        </p:nvGraphicFramePr>
        <p:xfrm>
          <a:off x="7874000" y="109271"/>
          <a:ext cx="2880406" cy="1561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707908BC-3E92-A121-33D9-CDA5DDE04776}"/>
              </a:ext>
            </a:extLst>
          </p:cNvPr>
          <p:cNvSpPr txBox="1"/>
          <p:nvPr/>
        </p:nvSpPr>
        <p:spPr>
          <a:xfrm>
            <a:off x="1165185" y="88546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Exploratory Data Analysis (EDA)</a:t>
            </a:r>
          </a:p>
        </p:txBody>
      </p:sp>
      <p:pic>
        <p:nvPicPr>
          <p:cNvPr id="140" name="Picture 139">
            <a:extLst>
              <a:ext uri="{FF2B5EF4-FFF2-40B4-BE49-F238E27FC236}">
                <a16:creationId xmlns:a16="http://schemas.microsoft.com/office/drawing/2014/main" id="{4F8D3D3B-7B5A-5E1C-A5CF-F0016F6BC4B6}"/>
              </a:ext>
            </a:extLst>
          </p:cNvPr>
          <p:cNvPicPr>
            <a:picLocks noChangeAspect="1"/>
          </p:cNvPicPr>
          <p:nvPr/>
        </p:nvPicPr>
        <p:blipFill>
          <a:blip r:embed="rId7"/>
          <a:stretch>
            <a:fillRect/>
          </a:stretch>
        </p:blipFill>
        <p:spPr>
          <a:xfrm>
            <a:off x="163432" y="1874375"/>
            <a:ext cx="11855490" cy="4777933"/>
          </a:xfrm>
          <a:prstGeom prst="rect">
            <a:avLst/>
          </a:prstGeom>
        </p:spPr>
      </p:pic>
    </p:spTree>
    <p:extLst>
      <p:ext uri="{BB962C8B-B14F-4D97-AF65-F5344CB8AC3E}">
        <p14:creationId xmlns:p14="http://schemas.microsoft.com/office/powerpoint/2010/main" val="1969208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334F88-A4ED-3FD9-D339-AB88B2F4700A}"/>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09B63-926B-0894-2048-3503CB68A2C0}"/>
              </a:ext>
            </a:extLst>
          </p:cNvPr>
          <p:cNvSpPr>
            <a:spLocks noGrp="1"/>
          </p:cNvSpPr>
          <p:nvPr>
            <p:ph type="title"/>
          </p:nvPr>
        </p:nvSpPr>
        <p:spPr>
          <a:xfrm>
            <a:off x="838201" y="365125"/>
            <a:ext cx="5251316" cy="1807305"/>
          </a:xfrm>
        </p:spPr>
        <p:txBody>
          <a:bodyPr vert="horz" lIns="91440" tIns="45720" rIns="91440" bIns="45720" rtlCol="0" anchor="ctr">
            <a:normAutofit/>
          </a:bodyPr>
          <a:lstStyle/>
          <a:p>
            <a:endParaRPr lang="en-US" b="1"/>
          </a:p>
          <a:p>
            <a:pPr marL="285750" indent="-285750"/>
            <a:endParaRPr lang="en-US"/>
          </a:p>
          <a:p>
            <a:endParaRPr lang="en-US"/>
          </a:p>
        </p:txBody>
      </p:sp>
      <p:sp>
        <p:nvSpPr>
          <p:cNvPr id="4" name="TextBox 3">
            <a:extLst>
              <a:ext uri="{FF2B5EF4-FFF2-40B4-BE49-F238E27FC236}">
                <a16:creationId xmlns:a16="http://schemas.microsoft.com/office/drawing/2014/main" id="{6A0855F8-3E0C-4AB9-6029-1B91DBA47503}"/>
              </a:ext>
            </a:extLst>
          </p:cNvPr>
          <p:cNvSpPr txBox="1"/>
          <p:nvPr/>
        </p:nvSpPr>
        <p:spPr>
          <a:xfrm>
            <a:off x="721489" y="364602"/>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b="1"/>
              <a:t>Exploratory Data Analysis (EDA)</a:t>
            </a:r>
          </a:p>
        </p:txBody>
      </p:sp>
      <p:graphicFrame>
        <p:nvGraphicFramePr>
          <p:cNvPr id="12" name="Content Placeholder 2">
            <a:extLst>
              <a:ext uri="{FF2B5EF4-FFF2-40B4-BE49-F238E27FC236}">
                <a16:creationId xmlns:a16="http://schemas.microsoft.com/office/drawing/2014/main" id="{8B7D5E56-F120-404D-99E1-2F40FD9C62DD}"/>
              </a:ext>
            </a:extLst>
          </p:cNvPr>
          <p:cNvGraphicFramePr>
            <a:graphicFrameLocks noGrp="1"/>
          </p:cNvGraphicFramePr>
          <p:nvPr>
            <p:ph idx="1"/>
            <p:extLst>
              <p:ext uri="{D42A27DB-BD31-4B8C-83A1-F6EECF244321}">
                <p14:modId xmlns:p14="http://schemas.microsoft.com/office/powerpoint/2010/main" val="1165627842"/>
              </p:ext>
            </p:extLst>
          </p:nvPr>
        </p:nvGraphicFramePr>
        <p:xfrm>
          <a:off x="124428" y="1513424"/>
          <a:ext cx="3336761" cy="3081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6" name="Picture 95">
            <a:extLst>
              <a:ext uri="{FF2B5EF4-FFF2-40B4-BE49-F238E27FC236}">
                <a16:creationId xmlns:a16="http://schemas.microsoft.com/office/drawing/2014/main" id="{8AED4CB3-7D92-C074-DC21-01B07D1F6073}"/>
              </a:ext>
            </a:extLst>
          </p:cNvPr>
          <p:cNvPicPr>
            <a:picLocks noChangeAspect="1"/>
          </p:cNvPicPr>
          <p:nvPr/>
        </p:nvPicPr>
        <p:blipFill>
          <a:blip r:embed="rId7"/>
          <a:stretch>
            <a:fillRect/>
          </a:stretch>
        </p:blipFill>
        <p:spPr>
          <a:xfrm>
            <a:off x="3363843" y="509587"/>
            <a:ext cx="7010400" cy="5838825"/>
          </a:xfrm>
          <a:prstGeom prst="rect">
            <a:avLst/>
          </a:prstGeom>
        </p:spPr>
      </p:pic>
    </p:spTree>
    <p:extLst>
      <p:ext uri="{BB962C8B-B14F-4D97-AF65-F5344CB8AC3E}">
        <p14:creationId xmlns:p14="http://schemas.microsoft.com/office/powerpoint/2010/main" val="1444364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A8F72C-12D6-9801-A5C2-08DBF6BCE394}"/>
            </a:ext>
          </a:extLst>
        </p:cNvPr>
        <p:cNvGrpSpPr/>
        <p:nvPr/>
      </p:nvGrpSpPr>
      <p:grpSpPr>
        <a:xfrm>
          <a:off x="0" y="0"/>
          <a:ext cx="0" cy="0"/>
          <a:chOff x="0" y="0"/>
          <a:chExt cx="0" cy="0"/>
        </a:xfrm>
      </p:grpSpPr>
      <p:graphicFrame>
        <p:nvGraphicFramePr>
          <p:cNvPr id="12" name="Content Placeholder 2">
            <a:extLst>
              <a:ext uri="{FF2B5EF4-FFF2-40B4-BE49-F238E27FC236}">
                <a16:creationId xmlns:a16="http://schemas.microsoft.com/office/drawing/2014/main" id="{0A8F269C-EB18-2B18-BB7B-C2FB9DCB668F}"/>
              </a:ext>
            </a:extLst>
          </p:cNvPr>
          <p:cNvGraphicFramePr>
            <a:graphicFrameLocks noGrp="1"/>
          </p:cNvGraphicFramePr>
          <p:nvPr>
            <p:ph idx="1"/>
          </p:nvPr>
        </p:nvGraphicFramePr>
        <p:xfrm>
          <a:off x="3555999" y="186576"/>
          <a:ext cx="1864407" cy="11643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useBgFill="1">
        <p:nvSpPr>
          <p:cNvPr id="8" name="Rectangle 7">
            <a:extLst>
              <a:ext uri="{FF2B5EF4-FFF2-40B4-BE49-F238E27FC236}">
                <a16:creationId xmlns:a16="http://schemas.microsoft.com/office/drawing/2014/main" id="{5419FAE9-E50F-0FD4-30D4-5182A89734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8BCE747-7F26-43D0-B24F-6928CD19C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7BE3D1AA-C843-AB43-D0E4-22DBB2B8E1ED}"/>
              </a:ext>
            </a:extLst>
          </p:cNvPr>
          <p:cNvSpPr>
            <a:spLocks noGrp="1"/>
          </p:cNvSpPr>
          <p:nvPr>
            <p:ph type="title"/>
          </p:nvPr>
        </p:nvSpPr>
        <p:spPr>
          <a:xfrm>
            <a:off x="841246" y="673770"/>
            <a:ext cx="3644489" cy="1044818"/>
          </a:xfrm>
        </p:spPr>
        <p:txBody>
          <a:bodyPr anchor="t">
            <a:normAutofit/>
          </a:bodyPr>
          <a:lstStyle/>
          <a:p>
            <a:endParaRPr lang="en-US" sz="2800" b="1" dirty="0">
              <a:latin typeface="Aptos"/>
            </a:endParaRPr>
          </a:p>
          <a:p>
            <a:pPr marL="285750" indent="-285750">
              <a:buFont typeface="Arial"/>
              <a:buChar char="•"/>
            </a:pPr>
            <a:endParaRPr lang="en-US" dirty="0"/>
          </a:p>
          <a:p>
            <a:endParaRPr lang="en-US" sz="5400" dirty="0">
              <a:solidFill>
                <a:srgbClr val="FFFFFF"/>
              </a:solidFill>
            </a:endParaRPr>
          </a:p>
        </p:txBody>
      </p:sp>
      <p:sp>
        <p:nvSpPr>
          <p:cNvPr id="4" name="TextBox 3">
            <a:extLst>
              <a:ext uri="{FF2B5EF4-FFF2-40B4-BE49-F238E27FC236}">
                <a16:creationId xmlns:a16="http://schemas.microsoft.com/office/drawing/2014/main" id="{95089EFB-BF0A-4BAB-ACC8-96BB06B3E2F5}"/>
              </a:ext>
            </a:extLst>
          </p:cNvPr>
          <p:cNvSpPr txBox="1"/>
          <p:nvPr/>
        </p:nvSpPr>
        <p:spPr>
          <a:xfrm>
            <a:off x="406400" y="325473"/>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Exploratory Data Analysis (EDA)</a:t>
            </a:r>
          </a:p>
        </p:txBody>
      </p:sp>
      <p:sp>
        <p:nvSpPr>
          <p:cNvPr id="31" name="TextBox 30">
            <a:extLst>
              <a:ext uri="{FF2B5EF4-FFF2-40B4-BE49-F238E27FC236}">
                <a16:creationId xmlns:a16="http://schemas.microsoft.com/office/drawing/2014/main" id="{F97A6EE5-DEED-67B0-D4D4-5E7CAB8B0F3B}"/>
              </a:ext>
            </a:extLst>
          </p:cNvPr>
          <p:cNvSpPr txBox="1"/>
          <p:nvPr/>
        </p:nvSpPr>
        <p:spPr>
          <a:xfrm>
            <a:off x="236668" y="2266260"/>
            <a:ext cx="4090924"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onsolas"/>
              </a:rPr>
              <a:t>UNIQUE CATEGORIES</a:t>
            </a:r>
          </a:p>
          <a:p>
            <a:r>
              <a:rPr lang="en-US" sz="2400" dirty="0" err="1">
                <a:latin typeface="Consolas"/>
              </a:rPr>
              <a:t>jewelry.pendant</a:t>
            </a:r>
            <a:r>
              <a:rPr lang="en-US" sz="2400" dirty="0">
                <a:latin typeface="Consolas"/>
              </a:rPr>
              <a:t>
</a:t>
            </a:r>
            <a:r>
              <a:rPr lang="en-US" sz="2400" dirty="0" err="1">
                <a:latin typeface="Consolas"/>
              </a:rPr>
              <a:t>jewelry.necklace</a:t>
            </a:r>
            <a:r>
              <a:rPr lang="en-US" sz="2400" dirty="0">
                <a:latin typeface="Consolas"/>
              </a:rPr>
              <a:t>
</a:t>
            </a:r>
            <a:r>
              <a:rPr lang="en-US" sz="2400" dirty="0" err="1">
                <a:latin typeface="Consolas"/>
              </a:rPr>
              <a:t>jewelry.earring</a:t>
            </a:r>
            <a:r>
              <a:rPr lang="en-US" sz="2400" dirty="0">
                <a:latin typeface="Consolas"/>
              </a:rPr>
              <a:t>
</a:t>
            </a:r>
            <a:r>
              <a:rPr lang="en-US" sz="2400" dirty="0" err="1">
                <a:latin typeface="Consolas"/>
              </a:rPr>
              <a:t>jewelry.ring</a:t>
            </a:r>
            <a:r>
              <a:rPr lang="en-US" sz="2400" dirty="0">
                <a:latin typeface="Consolas"/>
              </a:rPr>
              <a:t>
</a:t>
            </a:r>
            <a:r>
              <a:rPr lang="en-US" sz="2400" dirty="0" err="1">
                <a:latin typeface="Consolas"/>
              </a:rPr>
              <a:t>jewelry.brooch</a:t>
            </a:r>
            <a:r>
              <a:rPr lang="en-US" sz="2400" dirty="0">
                <a:latin typeface="Consolas"/>
              </a:rPr>
              <a:t>
</a:t>
            </a:r>
            <a:r>
              <a:rPr lang="en-US" sz="2400" dirty="0" err="1">
                <a:latin typeface="Consolas"/>
              </a:rPr>
              <a:t>jewelry.bracelet</a:t>
            </a:r>
            <a:r>
              <a:rPr lang="en-US" sz="2400" dirty="0">
                <a:latin typeface="Consolas"/>
              </a:rPr>
              <a:t>
</a:t>
            </a:r>
            <a:r>
              <a:rPr lang="en-US" sz="2400" dirty="0" err="1">
                <a:latin typeface="Consolas"/>
              </a:rPr>
              <a:t>jewelry.souvenir</a:t>
            </a:r>
            <a:r>
              <a:rPr lang="en-US" sz="2400" dirty="0">
                <a:latin typeface="Consolas"/>
              </a:rPr>
              <a:t>
</a:t>
            </a:r>
            <a:r>
              <a:rPr lang="en-US" sz="2400" dirty="0" err="1">
                <a:latin typeface="Consolas"/>
              </a:rPr>
              <a:t>jewelry.stud</a:t>
            </a:r>
            <a:endParaRPr lang="en-US" sz="2400" dirty="0"/>
          </a:p>
        </p:txBody>
      </p:sp>
      <p:sp>
        <p:nvSpPr>
          <p:cNvPr id="32" name="Rectangle: Rounded Corners 31">
            <a:extLst>
              <a:ext uri="{FF2B5EF4-FFF2-40B4-BE49-F238E27FC236}">
                <a16:creationId xmlns:a16="http://schemas.microsoft.com/office/drawing/2014/main" id="{148E80F9-32CE-E762-8822-C9CBB464213E}"/>
              </a:ext>
            </a:extLst>
          </p:cNvPr>
          <p:cNvSpPr/>
          <p:nvPr/>
        </p:nvSpPr>
        <p:spPr>
          <a:xfrm>
            <a:off x="4122665" y="325473"/>
            <a:ext cx="8004239" cy="6425089"/>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3" name="Picture 32" descr="A pie chart with different colors and text&#10;&#10;AI-generated content may be incorrect.">
            <a:extLst>
              <a:ext uri="{FF2B5EF4-FFF2-40B4-BE49-F238E27FC236}">
                <a16:creationId xmlns:a16="http://schemas.microsoft.com/office/drawing/2014/main" id="{2FCED730-6ADD-EF67-4B29-988460CDF646}"/>
              </a:ext>
            </a:extLst>
          </p:cNvPr>
          <p:cNvPicPr>
            <a:picLocks noChangeAspect="1"/>
          </p:cNvPicPr>
          <p:nvPr/>
        </p:nvPicPr>
        <p:blipFill>
          <a:blip r:embed="rId7">
            <a:alphaModFix amt="98000"/>
          </a:blip>
          <a:stretch>
            <a:fillRect/>
          </a:stretch>
        </p:blipFill>
        <p:spPr>
          <a:xfrm>
            <a:off x="4332247" y="487101"/>
            <a:ext cx="7077075" cy="6096000"/>
          </a:xfrm>
          <a:prstGeom prst="rect">
            <a:avLst/>
          </a:prstGeom>
          <a:ln>
            <a:noFill/>
          </a:ln>
        </p:spPr>
      </p:pic>
    </p:spTree>
    <p:extLst>
      <p:ext uri="{BB962C8B-B14F-4D97-AF65-F5344CB8AC3E}">
        <p14:creationId xmlns:p14="http://schemas.microsoft.com/office/powerpoint/2010/main" val="237778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5826999-F84F-0D9B-D539-1D03EE99CC8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476A7A-1914-01CA-E41C-7FF44723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96A4D22-ABDC-C15C-FBF3-A74338560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78D6E31-6367-D84E-DF32-07616E412998}"/>
              </a:ext>
            </a:extLst>
          </p:cNvPr>
          <p:cNvSpPr>
            <a:spLocks noGrp="1"/>
          </p:cNvSpPr>
          <p:nvPr>
            <p:ph type="title"/>
          </p:nvPr>
        </p:nvSpPr>
        <p:spPr>
          <a:xfrm>
            <a:off x="841246" y="673770"/>
            <a:ext cx="3644489" cy="2414488"/>
          </a:xfrm>
        </p:spPr>
        <p:txBody>
          <a:bodyPr anchor="t">
            <a:normAutofit/>
          </a:bodyPr>
          <a:lstStyle/>
          <a:p>
            <a:endParaRPr lang="en-US" sz="2800" b="1" dirty="0">
              <a:latin typeface="Aptos"/>
            </a:endParaRPr>
          </a:p>
          <a:p>
            <a:pPr marL="285750" indent="-285750">
              <a:buFont typeface="Arial"/>
              <a:buChar char="•"/>
            </a:pPr>
            <a:endParaRPr lang="en-US"/>
          </a:p>
          <a:p>
            <a:endParaRPr lang="en-US" sz="5400" dirty="0">
              <a:solidFill>
                <a:srgbClr val="FFFFFF"/>
              </a:solidFill>
            </a:endParaRPr>
          </a:p>
        </p:txBody>
      </p:sp>
      <p:sp>
        <p:nvSpPr>
          <p:cNvPr id="3" name="Content Placeholder 2">
            <a:extLst>
              <a:ext uri="{FF2B5EF4-FFF2-40B4-BE49-F238E27FC236}">
                <a16:creationId xmlns:a16="http://schemas.microsoft.com/office/drawing/2014/main" id="{55F46C15-74E2-F39B-749E-BA0B23AB2381}"/>
              </a:ext>
            </a:extLst>
          </p:cNvPr>
          <p:cNvSpPr>
            <a:spLocks noGrp="1"/>
          </p:cNvSpPr>
          <p:nvPr>
            <p:ph idx="1"/>
          </p:nvPr>
        </p:nvSpPr>
        <p:spPr>
          <a:xfrm>
            <a:off x="5960961" y="91378"/>
            <a:ext cx="5254754" cy="1156698"/>
          </a:xfrm>
        </p:spPr>
        <p:txBody>
          <a:bodyPr vert="horz" lIns="91440" tIns="45720" rIns="91440" bIns="45720" rtlCol="0" anchor="t">
            <a:normAutofit/>
          </a:bodyPr>
          <a:lstStyle/>
          <a:p>
            <a:pPr algn="just">
              <a:buFont typeface="Arial"/>
              <a:buChar char="•"/>
            </a:pPr>
            <a:r>
              <a:rPr lang="en-US" sz="800" b="1" dirty="0">
                <a:latin typeface="Times New Roman"/>
                <a:cs typeface="Times New Roman"/>
              </a:rPr>
              <a:t>Handling Missing Values:</a:t>
            </a:r>
            <a:r>
              <a:rPr lang="en-US" sz="800" dirty="0">
                <a:latin typeface="Times New Roman"/>
                <a:cs typeface="Times New Roman"/>
              </a:rPr>
              <a:t> Imputation techniques</a:t>
            </a:r>
            <a:endParaRPr lang="en-US" dirty="0"/>
          </a:p>
          <a:p>
            <a:pPr algn="just">
              <a:buFont typeface="Arial"/>
              <a:buChar char="•"/>
            </a:pPr>
            <a:r>
              <a:rPr lang="en-US" sz="800" b="1" dirty="0">
                <a:latin typeface="Times New Roman"/>
                <a:cs typeface="Times New Roman"/>
              </a:rPr>
              <a:t>Feature Engineering:</a:t>
            </a:r>
            <a:r>
              <a:rPr lang="en-US" sz="800" dirty="0">
                <a:latin typeface="Times New Roman"/>
                <a:cs typeface="Times New Roman"/>
              </a:rPr>
              <a:t> Creating new meaningful features</a:t>
            </a:r>
            <a:endParaRPr lang="en-US" dirty="0"/>
          </a:p>
          <a:p>
            <a:pPr algn="just">
              <a:buFont typeface="Arial"/>
              <a:buChar char="•"/>
            </a:pPr>
            <a:r>
              <a:rPr lang="en-US" sz="800" b="1" dirty="0">
                <a:latin typeface="Times New Roman"/>
                <a:cs typeface="Times New Roman"/>
              </a:rPr>
              <a:t>Encoding &amp; Scaling:</a:t>
            </a:r>
            <a:r>
              <a:rPr lang="en-US" sz="800" dirty="0">
                <a:latin typeface="Times New Roman"/>
                <a:cs typeface="Times New Roman"/>
              </a:rPr>
              <a:t> Converting categorical data into numerical format</a:t>
            </a:r>
            <a:endParaRPr lang="en-US" dirty="0"/>
          </a:p>
          <a:p>
            <a:pPr algn="just">
              <a:buFont typeface="Arial"/>
              <a:buChar char="•"/>
            </a:pPr>
            <a:r>
              <a:rPr lang="en-US" sz="800" b="1" dirty="0">
                <a:latin typeface="Times New Roman"/>
                <a:cs typeface="Times New Roman"/>
              </a:rPr>
              <a:t>Train-Test Split:</a:t>
            </a:r>
            <a:r>
              <a:rPr lang="en-US" sz="800" dirty="0">
                <a:latin typeface="Times New Roman"/>
                <a:cs typeface="Times New Roman"/>
              </a:rPr>
              <a:t> Splitting data for training and evaluation</a:t>
            </a:r>
            <a:endParaRPr lang="en-US" dirty="0"/>
          </a:p>
          <a:p>
            <a:pPr marL="0" indent="0">
              <a:buNone/>
            </a:pPr>
            <a:endParaRPr lang="en-US" sz="2200" dirty="0"/>
          </a:p>
        </p:txBody>
      </p:sp>
      <p:sp>
        <p:nvSpPr>
          <p:cNvPr id="4" name="TextBox 3">
            <a:extLst>
              <a:ext uri="{FF2B5EF4-FFF2-40B4-BE49-F238E27FC236}">
                <a16:creationId xmlns:a16="http://schemas.microsoft.com/office/drawing/2014/main" id="{41E46218-0058-BBB8-AFDD-4CD3BFA4FEE8}"/>
              </a:ext>
            </a:extLst>
          </p:cNvPr>
          <p:cNvSpPr txBox="1"/>
          <p:nvPr/>
        </p:nvSpPr>
        <p:spPr>
          <a:xfrm>
            <a:off x="509286" y="287438"/>
            <a:ext cx="4238263"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Times New Roman"/>
                <a:cs typeface="Times New Roman"/>
              </a:rPr>
              <a:t>Data Preprocessing</a:t>
            </a:r>
            <a:r>
              <a:rPr lang="en-US" sz="6600" b="1" dirty="0"/>
              <a:t> </a:t>
            </a:r>
            <a:endParaRPr lang="en-US"/>
          </a:p>
        </p:txBody>
      </p:sp>
      <p:pic>
        <p:nvPicPr>
          <p:cNvPr id="7" name="Picture 6" descr="A screenshot of a computer&#10;&#10;AI-generated content may be incorrect.">
            <a:extLst>
              <a:ext uri="{FF2B5EF4-FFF2-40B4-BE49-F238E27FC236}">
                <a16:creationId xmlns:a16="http://schemas.microsoft.com/office/drawing/2014/main" id="{CBA31322-AEF0-BC78-15F5-0A7369A76262}"/>
              </a:ext>
            </a:extLst>
          </p:cNvPr>
          <p:cNvPicPr>
            <a:picLocks noChangeAspect="1"/>
          </p:cNvPicPr>
          <p:nvPr/>
        </p:nvPicPr>
        <p:blipFill>
          <a:blip r:embed="rId2"/>
          <a:stretch>
            <a:fillRect/>
          </a:stretch>
        </p:blipFill>
        <p:spPr>
          <a:xfrm>
            <a:off x="840852" y="1564691"/>
            <a:ext cx="4838700" cy="1857375"/>
          </a:xfrm>
          <a:prstGeom prst="rect">
            <a:avLst/>
          </a:prstGeom>
        </p:spPr>
      </p:pic>
      <p:pic>
        <p:nvPicPr>
          <p:cNvPr id="9" name="Picture 8" descr="A screenshot of a computer screen&#10;&#10;AI-generated content may be incorrect.">
            <a:extLst>
              <a:ext uri="{FF2B5EF4-FFF2-40B4-BE49-F238E27FC236}">
                <a16:creationId xmlns:a16="http://schemas.microsoft.com/office/drawing/2014/main" id="{AB4100B9-DF1C-4A6B-9305-6F4B278A5E08}"/>
              </a:ext>
            </a:extLst>
          </p:cNvPr>
          <p:cNvPicPr>
            <a:picLocks noChangeAspect="1"/>
          </p:cNvPicPr>
          <p:nvPr/>
        </p:nvPicPr>
        <p:blipFill>
          <a:blip r:embed="rId3"/>
          <a:stretch>
            <a:fillRect/>
          </a:stretch>
        </p:blipFill>
        <p:spPr>
          <a:xfrm>
            <a:off x="1204973" y="3762918"/>
            <a:ext cx="4091167" cy="2409101"/>
          </a:xfrm>
          <a:prstGeom prst="rect">
            <a:avLst/>
          </a:prstGeom>
        </p:spPr>
      </p:pic>
      <p:sp>
        <p:nvSpPr>
          <p:cNvPr id="12" name="TextBox 11">
            <a:extLst>
              <a:ext uri="{FF2B5EF4-FFF2-40B4-BE49-F238E27FC236}">
                <a16:creationId xmlns:a16="http://schemas.microsoft.com/office/drawing/2014/main" id="{2B540049-F1EA-BB86-D866-4C98B0C2C0ED}"/>
              </a:ext>
            </a:extLst>
          </p:cNvPr>
          <p:cNvSpPr txBox="1"/>
          <p:nvPr/>
        </p:nvSpPr>
        <p:spPr>
          <a:xfrm>
            <a:off x="6605287" y="2013995"/>
            <a:ext cx="445046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(64366, 6) After Transformation</a:t>
            </a:r>
          </a:p>
          <a:p>
            <a:r>
              <a:rPr lang="en-US" dirty="0"/>
              <a:t> (80458, 6) Before Transformation</a:t>
            </a:r>
          </a:p>
        </p:txBody>
      </p:sp>
    </p:spTree>
    <p:extLst>
      <p:ext uri="{BB962C8B-B14F-4D97-AF65-F5344CB8AC3E}">
        <p14:creationId xmlns:p14="http://schemas.microsoft.com/office/powerpoint/2010/main" val="968328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6BD33E6-6485-49A8-9287-219BDE2F9533}">
  <we:reference id="wa200007130" version="1.0.0.1" store="en-US" storeType="omex"/>
  <we:alternateReferences>
    <we:reference id="wa200007130" version="1.0.0.1" store="omex"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48</TotalTime>
  <Words>1006</Words>
  <Application>Microsoft Office PowerPoint</Application>
  <PresentationFormat>Widescreen</PresentationFormat>
  <Paragraphs>143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Aptos Display</vt:lpstr>
      <vt:lpstr>Arial</vt:lpstr>
      <vt:lpstr>Comic Sans MS</vt:lpstr>
      <vt:lpstr>Consolas</vt:lpstr>
      <vt:lpstr>Times New Roman</vt:lpstr>
      <vt:lpstr>office theme</vt:lpstr>
      <vt:lpstr>DATA SCIENCE PROJECT PRESENTATION </vt:lpstr>
      <vt:lpstr>Objectives  </vt:lpstr>
      <vt:lpstr>Introduction &amp; Problem Statement  </vt:lpstr>
      <vt:lpstr>  </vt:lpstr>
      <vt:lpstr>  </vt:lpstr>
      <vt:lpstr>  </vt:lpstr>
      <vt:lpstr>  </vt:lpstr>
      <vt:lpstr>  </vt:lpstr>
      <vt:lpstr>  </vt:lpstr>
      <vt:lpstr>  </vt:lpstr>
      <vt:lpstr>  </vt:lpstr>
      <vt:lpstr>  </vt:lpstr>
      <vt:lpstr>Model Evaluation &amp; Results  </vt:lpstr>
      <vt:lpstr>Model Evaluation &amp; Results  </vt:lpstr>
      <vt:lpstr>Model Evaluation &amp; Results  </vt:lpstr>
      <vt:lpstr>MLflow Tracking </vt:lpstr>
      <vt:lpstr>Challenges &amp; Limitations  </vt:lpstr>
      <vt:lpstr>Conclusion &amp; Key Takeaways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TOPE</cp:lastModifiedBy>
  <cp:revision>461</cp:revision>
  <dcterms:created xsi:type="dcterms:W3CDTF">2025-02-21T15:54:29Z</dcterms:created>
  <dcterms:modified xsi:type="dcterms:W3CDTF">2025-02-21T20:25:05Z</dcterms:modified>
</cp:coreProperties>
</file>