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072" autoAdjust="0"/>
  </p:normalViewPr>
  <p:slideViewPr>
    <p:cSldViewPr snapToGrid="0">
      <p:cViewPr varScale="1">
        <p:scale>
          <a:sx n="63" d="100"/>
          <a:sy n="63" d="100"/>
        </p:scale>
        <p:origin x="1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DC826-EC42-4CF3-9404-97187E0C6B30}" type="datetimeFigureOut">
              <a:rPr kumimoji="1" lang="ja-JP" altLang="en-US" smtClean="0"/>
              <a:t>2013/12/29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62BAD-2502-446F-B5D0-7AFF7B587C61}" type="slidenum">
              <a:rPr kumimoji="1" lang="ja-JP" altLang="en-US" smtClean="0"/>
              <a:t>‹#›</a:t>
            </a:fld>
            <a:endParaRPr kumimoji="1" lang="ja-JP" altLang="en-US"/>
          </a:p>
        </p:txBody>
      </p:sp>
    </p:spTree>
    <p:extLst>
      <p:ext uri="{BB962C8B-B14F-4D97-AF65-F5344CB8AC3E}">
        <p14:creationId xmlns:p14="http://schemas.microsoft.com/office/powerpoint/2010/main" val="3051724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PHP</a:t>
            </a:r>
            <a:r>
              <a:rPr kumimoji="1" lang="ja-JP" altLang="en-US" dirty="0" smtClean="0"/>
              <a:t>の</a:t>
            </a:r>
            <a:r>
              <a:rPr kumimoji="1" lang="en-US" altLang="ja-JP" dirty="0" smtClean="0"/>
              <a:t>HASH</a:t>
            </a:r>
            <a:r>
              <a:rPr kumimoji="1" lang="ja-JP" altLang="en-US" dirty="0" smtClean="0"/>
              <a:t>を使えば簡易的な暗号化になると思ったが、</a:t>
            </a:r>
            <a:r>
              <a:rPr kumimoji="1" lang="en-US" altLang="ja-JP" dirty="0" smtClean="0"/>
              <a:t>PHP</a:t>
            </a:r>
            <a:r>
              <a:rPr kumimoji="1" lang="ja-JP" altLang="en-US" dirty="0" smtClean="0"/>
              <a:t>はそもそもサーバー側で行うもの。</a:t>
            </a:r>
            <a:endParaRPr kumimoji="1" lang="en-US" altLang="ja-JP" dirty="0" smtClean="0"/>
          </a:p>
          <a:p>
            <a:r>
              <a:rPr kumimoji="1" lang="ja-JP" altLang="en-US" dirty="0" smtClean="0"/>
              <a:t>送信中に傍受されたら元も子もない。</a:t>
            </a:r>
            <a:endParaRPr kumimoji="1" lang="en-US" altLang="ja-JP" dirty="0" smtClean="0"/>
          </a:p>
          <a:p>
            <a:r>
              <a:rPr kumimoji="1" lang="en-US" altLang="ja-JP" dirty="0" smtClean="0"/>
              <a:t>JavaScript</a:t>
            </a:r>
            <a:r>
              <a:rPr kumimoji="1" lang="ja-JP" altLang="en-US" dirty="0" smtClean="0"/>
              <a:t>などユーザー側で暗号化をして送信しないといけない。</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1</a:t>
            </a:fld>
            <a:endParaRPr kumimoji="1" lang="ja-JP" altLang="en-US"/>
          </a:p>
        </p:txBody>
      </p:sp>
    </p:spTree>
    <p:extLst>
      <p:ext uri="{BB962C8B-B14F-4D97-AF65-F5344CB8AC3E}">
        <p14:creationId xmlns:p14="http://schemas.microsoft.com/office/powerpoint/2010/main" val="190430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ユーザーが入力した</a:t>
            </a:r>
            <a:r>
              <a:rPr kumimoji="1" lang="en-US" altLang="ja-JP" dirty="0" smtClean="0"/>
              <a:t>PW</a:t>
            </a:r>
            <a:r>
              <a:rPr kumimoji="1" lang="ja-JP" altLang="en-US" dirty="0" smtClean="0"/>
              <a:t>を</a:t>
            </a:r>
            <a:r>
              <a:rPr kumimoji="1" lang="en-US" altLang="ja-JP" dirty="0" smtClean="0"/>
              <a:t>HASH</a:t>
            </a:r>
            <a:r>
              <a:rPr kumimoji="1" lang="ja-JP" altLang="en-US" dirty="0" smtClean="0"/>
              <a:t>で暗号化して、そのまま暗号化してある</a:t>
            </a:r>
            <a:r>
              <a:rPr kumimoji="1" lang="en-US" altLang="ja-JP" dirty="0" smtClean="0"/>
              <a:t>PW</a:t>
            </a:r>
            <a:r>
              <a:rPr kumimoji="1" lang="ja-JP" altLang="en-US" dirty="0" smtClean="0"/>
              <a:t>を</a:t>
            </a:r>
            <a:r>
              <a:rPr kumimoji="1" lang="en-US" altLang="ja-JP" dirty="0" err="1" smtClean="0"/>
              <a:t>mySQL</a:t>
            </a:r>
            <a:r>
              <a:rPr kumimoji="1" lang="ja-JP" altLang="en-US" dirty="0" smtClean="0"/>
              <a:t>から貰って比較する。</a:t>
            </a:r>
            <a:endParaRPr kumimoji="1" lang="en-US" altLang="ja-JP" dirty="0" smtClean="0"/>
          </a:p>
          <a:p>
            <a:r>
              <a:rPr kumimoji="1" lang="ja-JP" altLang="en-US" dirty="0" smtClean="0"/>
              <a:t>これが一致すれば承認する。</a:t>
            </a:r>
            <a:endParaRPr kumimoji="1" lang="en-US" altLang="ja-JP" dirty="0" smtClean="0"/>
          </a:p>
          <a:p>
            <a:r>
              <a:rPr kumimoji="1" lang="ja-JP" altLang="en-US" dirty="0" smtClean="0"/>
              <a:t>これにより管理者でさえもユーザーの</a:t>
            </a:r>
            <a:r>
              <a:rPr kumimoji="1" lang="en-US" altLang="ja-JP" dirty="0" smtClean="0"/>
              <a:t>PW</a:t>
            </a:r>
            <a:r>
              <a:rPr kumimoji="1" lang="ja-JP" altLang="en-US" dirty="0" smtClean="0"/>
              <a:t>を知らずに承認させることが可能。</a:t>
            </a:r>
            <a:endParaRPr kumimoji="1" lang="en-US" altLang="ja-JP" dirty="0" smtClean="0"/>
          </a:p>
          <a:p>
            <a:r>
              <a:rPr kumimoji="1" lang="ja-JP" altLang="en-US" dirty="0" smtClean="0"/>
              <a:t>ただし登録の段階でもそうだが送信時点で傍受されたらどうしようもない。</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2</a:t>
            </a:fld>
            <a:endParaRPr kumimoji="1" lang="ja-JP" altLang="en-US"/>
          </a:p>
        </p:txBody>
      </p:sp>
    </p:spTree>
    <p:extLst>
      <p:ext uri="{BB962C8B-B14F-4D97-AF65-F5344CB8AC3E}">
        <p14:creationId xmlns:p14="http://schemas.microsoft.com/office/powerpoint/2010/main" val="255139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13341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509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75133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3934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2902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2013/12/29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625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168E968-C88F-4183-9E10-2B943E46417A}" type="datetimeFigureOut">
              <a:rPr kumimoji="1" lang="ja-JP" altLang="en-US" smtClean="0"/>
              <a:t>2013/12/29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1216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168E968-C88F-4183-9E10-2B943E46417A}" type="datetimeFigureOut">
              <a:rPr kumimoji="1" lang="ja-JP" altLang="en-US" smtClean="0"/>
              <a:t>2013/12/29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17486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168E968-C88F-4183-9E10-2B943E46417A}" type="datetimeFigureOut">
              <a:rPr kumimoji="1" lang="ja-JP" altLang="en-US" smtClean="0"/>
              <a:t>2013/12/29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8016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2013/12/29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44216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2013/12/29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2095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8E968-C88F-4183-9E10-2B943E46417A}" type="datetimeFigureOut">
              <a:rPr kumimoji="1" lang="ja-JP" altLang="en-US" smtClean="0"/>
              <a:t>2013/12/29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636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会員登録</a:t>
            </a:r>
            <a:r>
              <a:rPr lang="ja-JP" altLang="en-US" sz="4400" b="1" dirty="0">
                <a:solidFill>
                  <a:srgbClr val="7030A0"/>
                </a:solidFill>
              </a:rPr>
              <a:t>システム</a:t>
            </a:r>
            <a:endParaRPr kumimoji="1" lang="ja-JP" altLang="en-US" sz="4400" b="1" dirty="0">
              <a:solidFill>
                <a:srgbClr val="7030A0"/>
              </a:solidFill>
            </a:endParaRPr>
          </a:p>
        </p:txBody>
      </p:sp>
      <p:sp>
        <p:nvSpPr>
          <p:cNvPr id="5" name="テキスト ボックス 4"/>
          <p:cNvSpPr txBox="1"/>
          <p:nvPr/>
        </p:nvSpPr>
        <p:spPr>
          <a:xfrm>
            <a:off x="990216" y="2675809"/>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7" name="直線矢印コネクタ 6"/>
          <p:cNvCxnSpPr/>
          <p:nvPr/>
        </p:nvCxnSpPr>
        <p:spPr>
          <a:xfrm>
            <a:off x="2856543" y="2972629"/>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041624" y="166457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2478172" y="4192784"/>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r>
              <a:rPr kumimoji="1" lang="en-US" altLang="ja-JP" sz="3200" dirty="0" smtClean="0"/>
              <a:t>?</a:t>
            </a:r>
            <a:endParaRPr kumimoji="1" lang="ja-JP" altLang="en-US" sz="3200" dirty="0"/>
          </a:p>
        </p:txBody>
      </p:sp>
      <p:cxnSp>
        <p:nvCxnSpPr>
          <p:cNvPr id="15" name="直線矢印コネクタ 14"/>
          <p:cNvCxnSpPr/>
          <p:nvPr/>
        </p:nvCxnSpPr>
        <p:spPr>
          <a:xfrm>
            <a:off x="6631511" y="2999564"/>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386051" y="1555751"/>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17" name="テキスト ボックス 16"/>
          <p:cNvSpPr txBox="1"/>
          <p:nvPr/>
        </p:nvSpPr>
        <p:spPr>
          <a:xfrm>
            <a:off x="4750976" y="2696908"/>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1" name="テキスト ボックス 20"/>
          <p:cNvSpPr txBox="1"/>
          <p:nvPr/>
        </p:nvSpPr>
        <p:spPr>
          <a:xfrm>
            <a:off x="8795472" y="2707176"/>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2" name="直線矢印コネクタ 21"/>
          <p:cNvCxnSpPr/>
          <p:nvPr/>
        </p:nvCxnSpPr>
        <p:spPr>
          <a:xfrm flipV="1">
            <a:off x="3576927" y="3072341"/>
            <a:ext cx="4838" cy="99375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6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endParaRPr kumimoji="1" lang="ja-JP" altLang="en-US" sz="4400" b="1" dirty="0">
              <a:solidFill>
                <a:srgbClr val="7030A0"/>
              </a:solidFill>
            </a:endParaRPr>
          </a:p>
        </p:txBody>
      </p:sp>
      <p:sp>
        <p:nvSpPr>
          <p:cNvPr id="3" name="テキスト ボックス 2"/>
          <p:cNvSpPr txBox="1"/>
          <p:nvPr/>
        </p:nvSpPr>
        <p:spPr>
          <a:xfrm>
            <a:off x="1170739" y="3596663"/>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3054663" y="3775619"/>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141785" y="2582583"/>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8" name="テキスト ボックス 7"/>
          <p:cNvSpPr txBox="1"/>
          <p:nvPr/>
        </p:nvSpPr>
        <p:spPr>
          <a:xfrm>
            <a:off x="6426576" y="2523334"/>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9" name="テキスト ボックス 8"/>
          <p:cNvSpPr txBox="1"/>
          <p:nvPr/>
        </p:nvSpPr>
        <p:spPr>
          <a:xfrm>
            <a:off x="4949096" y="3535108"/>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10" name="テキスト ボックス 9"/>
          <p:cNvSpPr txBox="1"/>
          <p:nvPr/>
        </p:nvSpPr>
        <p:spPr>
          <a:xfrm>
            <a:off x="8993592" y="3545376"/>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2" name="直線矢印コネクタ 11"/>
          <p:cNvCxnSpPr/>
          <p:nvPr/>
        </p:nvCxnSpPr>
        <p:spPr>
          <a:xfrm flipH="1">
            <a:off x="6584171" y="3810829"/>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239744" y="4074716"/>
            <a:ext cx="1127760"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18" name="円弧 17"/>
          <p:cNvSpPr/>
          <p:nvPr/>
        </p:nvSpPr>
        <p:spPr>
          <a:xfrm rot="20435301">
            <a:off x="4790058" y="2700040"/>
            <a:ext cx="415395" cy="1805055"/>
          </a:xfrm>
          <a:prstGeom prst="arc">
            <a:avLst>
              <a:gd name="adj1" fmla="val 10682716"/>
              <a:gd name="adj2" fmla="val 19351861"/>
            </a:avLst>
          </a:prstGeom>
          <a:ln w="31750">
            <a:solidFill>
              <a:srgbClr val="7030A0"/>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p:cNvSpPr txBox="1"/>
          <p:nvPr/>
        </p:nvSpPr>
        <p:spPr>
          <a:xfrm>
            <a:off x="3788545" y="2086709"/>
            <a:ext cx="2365005" cy="584775"/>
          </a:xfrm>
          <a:prstGeom prst="rect">
            <a:avLst/>
          </a:prstGeom>
          <a:noFill/>
        </p:spPr>
        <p:txBody>
          <a:bodyPr wrap="square" rtlCol="0">
            <a:spAutoFit/>
          </a:bodyPr>
          <a:lstStyle/>
          <a:p>
            <a:r>
              <a:rPr lang="en-US" altLang="ja-JP" sz="3200" dirty="0" smtClean="0"/>
              <a:t>PW(</a:t>
            </a:r>
            <a:r>
              <a:rPr lang="ja-JP" altLang="en-US" sz="3200" dirty="0" smtClean="0"/>
              <a:t>暗号化</a:t>
            </a:r>
            <a:r>
              <a:rPr lang="en-US" altLang="ja-JP" sz="3200" dirty="0" smtClean="0"/>
              <a:t>)</a:t>
            </a:r>
            <a:endParaRPr kumimoji="1" lang="ja-JP" altLang="en-US" sz="3200" dirty="0"/>
          </a:p>
        </p:txBody>
      </p:sp>
      <p:cxnSp>
        <p:nvCxnSpPr>
          <p:cNvPr id="20" name="直線矢印コネクタ 19"/>
          <p:cNvCxnSpPr/>
          <p:nvPr/>
        </p:nvCxnSpPr>
        <p:spPr>
          <a:xfrm flipH="1">
            <a:off x="3039219" y="3961858"/>
            <a:ext cx="1456216"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625177" y="4178033"/>
            <a:ext cx="1142194" cy="584775"/>
          </a:xfrm>
          <a:prstGeom prst="rect">
            <a:avLst/>
          </a:prstGeom>
          <a:noFill/>
        </p:spPr>
        <p:txBody>
          <a:bodyPr wrap="square" rtlCol="0">
            <a:spAutoFit/>
          </a:bodyPr>
          <a:lstStyle/>
          <a:p>
            <a:r>
              <a:rPr kumimoji="1" lang="ja-JP" altLang="en-US" sz="3200" dirty="0" smtClean="0"/>
              <a:t>比較</a:t>
            </a:r>
            <a:endParaRPr kumimoji="1" lang="ja-JP" altLang="en-US" sz="3200" dirty="0"/>
          </a:p>
        </p:txBody>
      </p:sp>
    </p:spTree>
    <p:extLst>
      <p:ext uri="{BB962C8B-B14F-4D97-AF65-F5344CB8AC3E}">
        <p14:creationId xmlns:p14="http://schemas.microsoft.com/office/powerpoint/2010/main" val="38758618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143</Words>
  <Application>Microsoft Office PowerPoint</Application>
  <PresentationFormat>ワイド画面</PresentationFormat>
  <Paragraphs>29</Paragraphs>
  <Slides>2</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ＭＳ Ｐゴシック</vt:lpstr>
      <vt:lpstr>Arial</vt:lpstr>
      <vt:lpstr>Calibri</vt:lpstr>
      <vt:lpstr>Calibri Light</vt:lpstr>
      <vt:lpstr>Office テーマ</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大沼峻徳</dc:creator>
  <cp:lastModifiedBy>大沼峻徳</cp:lastModifiedBy>
  <cp:revision>7</cp:revision>
  <dcterms:created xsi:type="dcterms:W3CDTF">2013-12-29T01:15:15Z</dcterms:created>
  <dcterms:modified xsi:type="dcterms:W3CDTF">2013-12-29T02:31:24Z</dcterms:modified>
</cp:coreProperties>
</file>