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4</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17938" y="103031"/>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089352" y="4109597"/>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134896" y="192121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125063" y="3286342"/>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134896" y="4621563"/>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1696065" y="1191766"/>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72845" y="356710"/>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2772699" y="5928853"/>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384755" y="6059233"/>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1460090" y="3398337"/>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20490" y="2713729"/>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9474454" y="2382884"/>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9492200" y="3721662"/>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0275316" y="1694992"/>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16281" y="1332898"/>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1053489" y="4069986"/>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2755907" y="4069986"/>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cxnSp>
        <p:nvCxnSpPr>
          <p:cNvPr id="18" name="直線矢印コネクタ 17"/>
          <p:cNvCxnSpPr/>
          <p:nvPr/>
        </p:nvCxnSpPr>
        <p:spPr>
          <a:xfrm flipV="1">
            <a:off x="3367965" y="4519716"/>
            <a:ext cx="9318" cy="5483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529349" y="5118315"/>
            <a:ext cx="2403987" cy="369332"/>
          </a:xfrm>
          <a:prstGeom prst="rect">
            <a:avLst/>
          </a:prstGeom>
          <a:noFill/>
        </p:spPr>
        <p:txBody>
          <a:bodyPr wrap="square" rtlCol="0">
            <a:spAutoFit/>
          </a:bodyPr>
          <a:lstStyle/>
          <a:p>
            <a:r>
              <a:rPr kumimoji="1" lang="ja-JP" altLang="en-US" dirty="0" smtClean="0"/>
              <a:t>リセットっている？</a:t>
            </a:r>
            <a:endParaRPr kumimoji="1" lang="ja-JP" altLang="en-US"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7422751" y="4069986"/>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1" name="テキスト ボックス 30"/>
          <p:cNvSpPr txBox="1"/>
          <p:nvPr/>
        </p:nvSpPr>
        <p:spPr>
          <a:xfrm>
            <a:off x="9125169" y="4069986"/>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433</Words>
  <Application>Microsoft Office PowerPoint</Application>
  <PresentationFormat>ワイド画面</PresentationFormat>
  <Paragraphs>62</Paragraphs>
  <Slides>4</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11</cp:revision>
  <dcterms:created xsi:type="dcterms:W3CDTF">2013-12-25T13:06:35Z</dcterms:created>
  <dcterms:modified xsi:type="dcterms:W3CDTF">2013-12-25T14:05:21Z</dcterms:modified>
</cp:coreProperties>
</file>