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029" autoAdjust="0"/>
  </p:normalViewPr>
  <p:slideViewPr>
    <p:cSldViewPr snapToGrid="0">
      <p:cViewPr varScale="1">
        <p:scale>
          <a:sx n="66" d="100"/>
          <a:sy n="66" d="100"/>
        </p:scale>
        <p:origin x="9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057B1-392F-4EA3-A98E-DCD6DB5AF2D7}" type="datetimeFigureOut">
              <a:rPr kumimoji="1" lang="ja-JP" altLang="en-US" smtClean="0"/>
              <a:t>2014/2/17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4B56B-5CA1-4B73-9B92-65F8C9E46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16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実際は</a:t>
            </a:r>
            <a:r>
              <a:rPr kumimoji="1" lang="en-US" altLang="ja-JP" smtClean="0"/>
              <a:t>8×8</a:t>
            </a:r>
            <a:r>
              <a:rPr kumimoji="1" lang="ja-JP" altLang="en-US" dirty="0" err="1" smtClean="0"/>
              <a:t>のに</a:t>
            </a:r>
            <a:r>
              <a:rPr kumimoji="1" lang="ja-JP" altLang="en-US" dirty="0" smtClean="0"/>
              <a:t>する予定。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4B56B-5CA1-4B73-9B92-65F8C9E4633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23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4B56B-5CA1-4B73-9B92-65F8C9E4633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734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ファイルの同期をどう行うかが肝心。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人の</a:t>
            </a:r>
            <a:r>
              <a:rPr kumimoji="1" lang="en-US" altLang="ja-JP" dirty="0" smtClean="0"/>
              <a:t>Player</a:t>
            </a:r>
            <a:r>
              <a:rPr kumimoji="1" lang="ja-JP" altLang="en-US" dirty="0" err="1" smtClean="0"/>
              <a:t>だけに</a:t>
            </a:r>
            <a:r>
              <a:rPr kumimoji="1" lang="ja-JP" altLang="en-US" dirty="0" smtClean="0"/>
              <a:t>通じるファイルにしないといけない。その決め方をどうするか。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誰がどこに打ったかが分かれば、今どっちの番か分かる。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4B56B-5CA1-4B73-9B92-65F8C9E4633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303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石を置く側と待機側に分かれている。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4B56B-5CA1-4B73-9B92-65F8C9E4633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01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69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49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25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5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32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91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78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36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86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1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660-F677-44CC-876D-331CADDE51A8}" type="datetimeFigureOut">
              <a:rPr kumimoji="1" lang="ja-JP" altLang="en-US" smtClean="0"/>
              <a:t>2014/2/17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2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26660-F677-44CC-876D-331CADDE51A8}" type="datetimeFigureOut">
              <a:rPr kumimoji="1" lang="ja-JP" altLang="en-US" smtClean="0"/>
              <a:t>2014/2/17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C71C2-47DA-4964-8F64-125F05D85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61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51200" y="0"/>
            <a:ext cx="5312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>
                <a:solidFill>
                  <a:srgbClr val="7030A0"/>
                </a:solidFill>
              </a:rPr>
              <a:t>ゲーム</a:t>
            </a:r>
            <a:r>
              <a:rPr kumimoji="1" lang="ja-JP" altLang="en-US" sz="4800" b="1" dirty="0" smtClean="0">
                <a:solidFill>
                  <a:srgbClr val="7030A0"/>
                </a:solidFill>
              </a:rPr>
              <a:t>画面</a:t>
            </a:r>
            <a:endParaRPr kumimoji="1" lang="ja-JP" altLang="en-US" sz="4800" b="1" dirty="0">
              <a:solidFill>
                <a:srgbClr val="7030A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919866" y="1232874"/>
            <a:ext cx="8465574" cy="5361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931886" y="1451429"/>
            <a:ext cx="618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オセロ</a:t>
            </a:r>
            <a:endParaRPr kumimoji="1" lang="ja-JP" altLang="en-US" sz="2800" dirty="0"/>
          </a:p>
        </p:txBody>
      </p:sp>
      <p:sp>
        <p:nvSpPr>
          <p:cNvPr id="3" name="正方形/長方形 2"/>
          <p:cNvSpPr/>
          <p:nvPr/>
        </p:nvSpPr>
        <p:spPr>
          <a:xfrm>
            <a:off x="4129314" y="2469467"/>
            <a:ext cx="3492792" cy="2888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4604072" y="2461135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5051440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5493892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5964436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6408292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6821247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7204704" y="2469467"/>
            <a:ext cx="0" cy="2896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4129314" y="4913555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4129314" y="4469302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>
            <a:off x="4129314" y="4025049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H="1">
            <a:off x="4160918" y="3646714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4129314" y="3274448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4129314" y="2863154"/>
            <a:ext cx="34927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>
          <a:xfrm>
            <a:off x="5368360" y="3866328"/>
            <a:ext cx="294968" cy="2924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5818944" y="3486994"/>
            <a:ext cx="294968" cy="2924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5828303" y="3883559"/>
            <a:ext cx="294968" cy="2924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6292878" y="3494640"/>
            <a:ext cx="294968" cy="2924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5826083" y="4360218"/>
            <a:ext cx="294968" cy="2924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5350503" y="3476842"/>
            <a:ext cx="294968" cy="2924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7899279" y="1232875"/>
            <a:ext cx="2483349" cy="5361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8317502" y="3331261"/>
            <a:ext cx="1742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チャット画面</a:t>
            </a:r>
            <a:endParaRPr kumimoji="1" lang="ja-JP" altLang="en-US" sz="24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135593" y="3207539"/>
            <a:ext cx="1796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あなたの番です</a:t>
            </a:r>
            <a:endParaRPr kumimoji="1" lang="en-US" altLang="ja-JP" dirty="0" smtClean="0"/>
          </a:p>
          <a:p>
            <a:r>
              <a:rPr lang="ja-JP" altLang="en-US" dirty="0" smtClean="0"/>
              <a:t>残り時間：</a:t>
            </a:r>
            <a:r>
              <a:rPr lang="en-US" altLang="ja-JP" dirty="0" smtClean="0"/>
              <a:t>60</a:t>
            </a:r>
            <a:r>
              <a:rPr lang="ja-JP" altLang="en-US" dirty="0" smtClean="0"/>
              <a:t>秒</a:t>
            </a:r>
            <a:endParaRPr lang="en-US" altLang="ja-JP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341603" y="3940350"/>
            <a:ext cx="11305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降参する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2078003" y="3094665"/>
            <a:ext cx="1772381" cy="1329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20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51200" y="0"/>
            <a:ext cx="5312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>
                <a:solidFill>
                  <a:srgbClr val="7030A0"/>
                </a:solidFill>
              </a:rPr>
              <a:t>ゲームシステム</a:t>
            </a:r>
            <a:endParaRPr kumimoji="1" lang="ja-JP" altLang="en-US" sz="4800" b="1" dirty="0">
              <a:solidFill>
                <a:srgbClr val="7030A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19085" y="4696706"/>
            <a:ext cx="190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smtClean="0"/>
              <a:t>Player1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817231" y="4701334"/>
            <a:ext cx="190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smtClean="0"/>
              <a:t>Player2</a:t>
            </a:r>
            <a:endParaRPr kumimoji="1"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30057" y="2378870"/>
            <a:ext cx="2641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/>
              <a:t>オセロデータ</a:t>
            </a:r>
            <a:endParaRPr kumimoji="1" lang="ja-JP" altLang="en-US" sz="3200" dirty="0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3149600" y="3077029"/>
            <a:ext cx="1364343" cy="13643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 flipV="1">
            <a:off x="7271657" y="3146308"/>
            <a:ext cx="1179169" cy="13652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3522523" y="3146308"/>
            <a:ext cx="1255954" cy="12973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7536191" y="2992708"/>
            <a:ext cx="1231726" cy="14486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7861241" y="1479453"/>
            <a:ext cx="3058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Player1</a:t>
            </a:r>
            <a:r>
              <a:rPr kumimoji="1" lang="ja-JP" altLang="en-US" sz="2000" dirty="0" smtClean="0"/>
              <a:t>と</a:t>
            </a:r>
            <a:r>
              <a:rPr kumimoji="1" lang="en-US" altLang="ja-JP" sz="2000" dirty="0" smtClean="0"/>
              <a:t>Player2</a:t>
            </a:r>
            <a:r>
              <a:rPr kumimoji="1" lang="ja-JP" altLang="en-US" sz="2000" dirty="0" smtClean="0"/>
              <a:t>が</a:t>
            </a:r>
            <a:r>
              <a:rPr kumimoji="1" lang="en-US" altLang="ja-JP" sz="2000" dirty="0" smtClean="0"/>
              <a:t>1</a:t>
            </a:r>
            <a:r>
              <a:rPr kumimoji="1" lang="ja-JP" altLang="en-US" sz="2000" dirty="0" err="1" smtClean="0"/>
              <a:t>つの</a:t>
            </a:r>
            <a:r>
              <a:rPr kumimoji="1" lang="ja-JP" altLang="en-US" sz="2000" dirty="0" smtClean="0"/>
              <a:t>オセロデータを参照しあい、またここに書き込みを行ってゲームを進める。</a:t>
            </a:r>
            <a:endParaRPr kumimoji="1" lang="ja-JP" altLang="en-US" sz="20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421329" y="5343037"/>
            <a:ext cx="69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白</a:t>
            </a:r>
            <a:endParaRPr kumimoji="1" lang="ja-JP" altLang="en-US" sz="2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723183" y="5349446"/>
            <a:ext cx="69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黒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791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99031" y="0"/>
            <a:ext cx="7588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>
                <a:solidFill>
                  <a:srgbClr val="7030A0"/>
                </a:solidFill>
              </a:rPr>
              <a:t>オセロのファイルフォーマット</a:t>
            </a:r>
            <a:endParaRPr kumimoji="1" lang="ja-JP" altLang="en-US" sz="4800" b="1" dirty="0">
              <a:solidFill>
                <a:srgbClr val="7030A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3021" y="4608216"/>
            <a:ext cx="190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smtClean="0"/>
              <a:t>Player1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33993" y="2290380"/>
            <a:ext cx="2641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/>
              <a:t>オセロデータ</a:t>
            </a:r>
            <a:endParaRPr kumimoji="1" lang="ja-JP" altLang="en-US" sz="3200" dirty="0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1453536" y="2988539"/>
            <a:ext cx="1364343" cy="13643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1826459" y="3057818"/>
            <a:ext cx="1255954" cy="12973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027119" y="5260956"/>
            <a:ext cx="69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黒</a:t>
            </a:r>
            <a:endParaRPr kumimoji="1" lang="ja-JP" altLang="en-US" sz="280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6086987" y="1407882"/>
            <a:ext cx="2481826" cy="3630812"/>
          </a:xfrm>
          <a:prstGeom prst="wedgeRoundRectCallout">
            <a:avLst>
              <a:gd name="adj1" fmla="val -60288"/>
              <a:gd name="adj2" fmla="val -2123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27351" y="1577705"/>
            <a:ext cx="14010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00000000</a:t>
            </a:r>
          </a:p>
          <a:p>
            <a:r>
              <a:rPr kumimoji="1" lang="en-US" altLang="ja-JP" sz="2000" dirty="0" smtClean="0"/>
              <a:t>00000000</a:t>
            </a:r>
          </a:p>
          <a:p>
            <a:r>
              <a:rPr lang="en-US" altLang="ja-JP" sz="2000" dirty="0" smtClean="0"/>
              <a:t>00000000</a:t>
            </a:r>
          </a:p>
          <a:p>
            <a:r>
              <a:rPr kumimoji="1" lang="en-US" altLang="ja-JP" sz="2000" dirty="0" smtClean="0"/>
              <a:t>00021000</a:t>
            </a:r>
          </a:p>
          <a:p>
            <a:r>
              <a:rPr lang="en-US" altLang="ja-JP" sz="2000" dirty="0" smtClean="0"/>
              <a:t>00012000</a:t>
            </a:r>
          </a:p>
          <a:p>
            <a:r>
              <a:rPr kumimoji="1" lang="en-US" altLang="ja-JP" sz="2000" dirty="0" smtClean="0"/>
              <a:t>00000000</a:t>
            </a:r>
          </a:p>
          <a:p>
            <a:r>
              <a:rPr lang="en-US" altLang="ja-JP" sz="2000" dirty="0" smtClean="0"/>
              <a:t>00000000</a:t>
            </a:r>
          </a:p>
          <a:p>
            <a:r>
              <a:rPr kumimoji="1" lang="en-US" altLang="ja-JP" sz="2000" dirty="0" smtClean="0"/>
              <a:t>00000000</a:t>
            </a:r>
          </a:p>
          <a:p>
            <a:r>
              <a:rPr kumimoji="1" lang="en-US" altLang="ja-JP" sz="2000" dirty="0" smtClean="0"/>
              <a:t>0:4,5</a:t>
            </a:r>
          </a:p>
          <a:p>
            <a:r>
              <a:rPr lang="en-US" altLang="ja-JP" sz="2000" dirty="0" smtClean="0"/>
              <a:t>1:2,9</a:t>
            </a:r>
          </a:p>
          <a:p>
            <a:r>
              <a:rPr kumimoji="1" lang="en-US" altLang="ja-JP" sz="2000" dirty="0" smtClean="0"/>
              <a:t>0:pass</a:t>
            </a:r>
            <a:endParaRPr kumimoji="1" lang="en-US" altLang="ja-JP" sz="2000" dirty="0" smtClean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7350741" y="4352881"/>
            <a:ext cx="184354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9194289" y="3987902"/>
            <a:ext cx="1991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どっちの手がどこに打ったのか</a:t>
            </a:r>
            <a:endParaRPr kumimoji="1" lang="ja-JP" altLang="en-US" sz="2000" dirty="0"/>
          </a:p>
        </p:txBody>
      </p:sp>
      <p:sp>
        <p:nvSpPr>
          <p:cNvPr id="15" name="左中かっこ 14"/>
          <p:cNvSpPr/>
          <p:nvPr/>
        </p:nvSpPr>
        <p:spPr>
          <a:xfrm flipH="1">
            <a:off x="7850137" y="1679305"/>
            <a:ext cx="422378" cy="2492990"/>
          </a:xfrm>
          <a:prstGeom prst="leftBrace">
            <a:avLst>
              <a:gd name="adj1" fmla="val 8333"/>
              <a:gd name="adj2" fmla="val 49408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59434" y="2549977"/>
            <a:ext cx="1991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オセロ</a:t>
            </a:r>
            <a:r>
              <a:rPr lang="ja-JP" altLang="en-US" sz="2000" dirty="0" smtClean="0"/>
              <a:t>の石のデータ（８</a:t>
            </a:r>
            <a:r>
              <a:rPr lang="en-US" altLang="ja-JP" sz="2000" dirty="0" smtClean="0"/>
              <a:t>×</a:t>
            </a:r>
            <a:r>
              <a:rPr lang="ja-JP" altLang="en-US" sz="2000" dirty="0" smtClean="0"/>
              <a:t>８）</a:t>
            </a:r>
            <a:endParaRPr kumimoji="1" lang="ja-JP" altLang="en-US" sz="2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550467" y="1934424"/>
            <a:ext cx="1563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石のデータ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0</a:t>
            </a:r>
            <a:r>
              <a:rPr lang="ja-JP" altLang="en-US" sz="2000" dirty="0" smtClean="0"/>
              <a:t>：空</a:t>
            </a:r>
            <a:endParaRPr lang="en-US" altLang="ja-JP" sz="2000" dirty="0" smtClean="0"/>
          </a:p>
          <a:p>
            <a:r>
              <a:rPr kumimoji="1" lang="en-US" altLang="ja-JP" sz="2000" dirty="0" smtClean="0"/>
              <a:t>1</a:t>
            </a:r>
            <a:r>
              <a:rPr kumimoji="1" lang="ja-JP" altLang="en-US" sz="2000" dirty="0" smtClean="0"/>
              <a:t>：</a:t>
            </a:r>
            <a:r>
              <a:rPr lang="ja-JP" altLang="en-US" sz="2000" dirty="0"/>
              <a:t>黒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2</a:t>
            </a:r>
            <a:r>
              <a:rPr lang="ja-JP" altLang="en-US" sz="2000" dirty="0" smtClean="0"/>
              <a:t>：白</a:t>
            </a:r>
            <a:endParaRPr kumimoji="1" lang="ja-JP" altLang="en-US" sz="2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217164" y="5192106"/>
            <a:ext cx="205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g</a:t>
            </a:r>
            <a:r>
              <a:rPr kumimoji="1" lang="en-US" altLang="ja-JP" sz="2400" dirty="0" smtClean="0"/>
              <a:t>amefield.dat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15810" y="5968656"/>
            <a:ext cx="2978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どっちがどこに石を置いたかだけ分かれば十分？</a:t>
            </a:r>
            <a:endParaRPr kumimoji="1" lang="ja-JP" altLang="en-US" sz="20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165874" y="4906196"/>
            <a:ext cx="1384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手番番号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0:</a:t>
            </a:r>
            <a:r>
              <a:rPr lang="ja-JP" altLang="en-US" sz="2000" dirty="0" smtClean="0"/>
              <a:t>黒</a:t>
            </a:r>
            <a:endParaRPr lang="en-US" altLang="ja-JP" sz="2000" dirty="0" smtClean="0"/>
          </a:p>
          <a:p>
            <a:r>
              <a:rPr kumimoji="1" lang="en-US" altLang="ja-JP" sz="2000" dirty="0" smtClean="0"/>
              <a:t>1:</a:t>
            </a:r>
            <a:r>
              <a:rPr kumimoji="1" lang="ja-JP" altLang="en-US" sz="2000" dirty="0" smtClean="0"/>
              <a:t>白</a:t>
            </a:r>
            <a:endParaRPr kumimoji="1" lang="ja-JP" altLang="en-US" sz="2000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11185321" y="1538514"/>
            <a:ext cx="1" cy="3959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0414555" y="892183"/>
            <a:ext cx="169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手番</a:t>
            </a:r>
            <a:r>
              <a:rPr kumimoji="1" lang="en-US" altLang="ja-JP" dirty="0" smtClean="0"/>
              <a:t>+1</a:t>
            </a:r>
            <a:r>
              <a:rPr kumimoji="1" lang="ja-JP" altLang="en-US" dirty="0" smtClean="0"/>
              <a:t>が石のデータにする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5695102" y="4855326"/>
            <a:ext cx="91580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227381" y="4377320"/>
            <a:ext cx="1561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 smtClean="0"/>
              <a:t>ass</a:t>
            </a:r>
            <a:r>
              <a:rPr kumimoji="1" lang="ja-JP" altLang="en-US" dirty="0" smtClean="0"/>
              <a:t>が存在するため、このように書く？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280786" y="5192106"/>
            <a:ext cx="2476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 smtClean="0"/>
              <a:t>ass</a:t>
            </a:r>
            <a:r>
              <a:rPr kumimoji="1" lang="ja-JP" altLang="en-US" dirty="0" smtClean="0"/>
              <a:t>するかしないかは盤面を見れば分かるため、わざわざ通知する必要はない？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44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99031" y="0"/>
            <a:ext cx="7588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>
                <a:solidFill>
                  <a:srgbClr val="7030A0"/>
                </a:solidFill>
              </a:rPr>
              <a:t>オセロの</a:t>
            </a:r>
            <a:r>
              <a:rPr lang="ja-JP" altLang="en-US" sz="4800" b="1" dirty="0" smtClean="0">
                <a:solidFill>
                  <a:srgbClr val="7030A0"/>
                </a:solidFill>
              </a:rPr>
              <a:t>アルゴリズム</a:t>
            </a:r>
            <a:r>
              <a:rPr lang="en-US" altLang="ja-JP" sz="4800" b="1" dirty="0" smtClean="0">
                <a:solidFill>
                  <a:srgbClr val="7030A0"/>
                </a:solidFill>
              </a:rPr>
              <a:t>(1)</a:t>
            </a:r>
            <a:endParaRPr kumimoji="1" lang="ja-JP" altLang="en-US" sz="4800" b="1" dirty="0">
              <a:solidFill>
                <a:srgbClr val="7030A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31097" y="1786840"/>
            <a:ext cx="254234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置く場所を選択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13463" y="3789258"/>
            <a:ext cx="22522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データを送る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99045" y="1886335"/>
            <a:ext cx="274881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/>
              <a:t>idle</a:t>
            </a:r>
          </a:p>
          <a:p>
            <a:pPr algn="ctr"/>
            <a:r>
              <a:rPr lang="ja-JP" altLang="en-US" sz="3200" dirty="0" smtClean="0"/>
              <a:t>（変更待ち）</a:t>
            </a:r>
            <a:endParaRPr lang="en-US" altLang="ja-JP" sz="3200" dirty="0" smtClean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8504199" y="3696993"/>
            <a:ext cx="1538514" cy="677552"/>
            <a:chOff x="7250587" y="3118767"/>
            <a:chExt cx="1185490" cy="677552"/>
          </a:xfrm>
        </p:grpSpPr>
        <p:sp>
          <p:nvSpPr>
            <p:cNvPr id="8" name="円/楕円 7"/>
            <p:cNvSpPr/>
            <p:nvPr/>
          </p:nvSpPr>
          <p:spPr>
            <a:xfrm>
              <a:off x="7250587" y="3210898"/>
              <a:ext cx="1185490" cy="5854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250587" y="3118767"/>
              <a:ext cx="1185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 smtClean="0"/>
                <a:t>get</a:t>
              </a:r>
              <a:endParaRPr kumimoji="1" lang="ja-JP" altLang="en-US" sz="3600" dirty="0"/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5286944" y="3789124"/>
            <a:ext cx="169606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サーバー</a:t>
            </a:r>
            <a:endParaRPr kumimoji="1" lang="ja-JP" altLang="en-US" sz="2800" dirty="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4055806" y="4020158"/>
            <a:ext cx="9881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7216877" y="4020158"/>
            <a:ext cx="9881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199826" y="2851653"/>
            <a:ext cx="28048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その場所に設置</a:t>
            </a:r>
            <a:endParaRPr kumimoji="1" lang="ja-JP" altLang="en-US" sz="28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974252" y="4980337"/>
            <a:ext cx="28048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その場所に設置</a:t>
            </a:r>
            <a:endParaRPr kumimoji="1" lang="ja-JP" altLang="en-US" sz="2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16078" y="830997"/>
            <a:ext cx="1247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黒</a:t>
            </a:r>
            <a:r>
              <a:rPr kumimoji="1" lang="en-US" altLang="ja-JP" sz="3200" dirty="0" smtClean="0"/>
              <a:t>(0)</a:t>
            </a:r>
            <a:endParaRPr kumimoji="1" lang="ja-JP" altLang="en-US" sz="32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667131" y="812856"/>
            <a:ext cx="121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白</a:t>
            </a:r>
            <a:r>
              <a:rPr kumimoji="1" lang="en-US" altLang="ja-JP" sz="3200" dirty="0" smtClean="0"/>
              <a:t>(1)</a:t>
            </a:r>
            <a:endParaRPr kumimoji="1" lang="ja-JP" altLang="en-US" sz="3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61961" y="5011392"/>
            <a:ext cx="274881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/>
              <a:t>idle</a:t>
            </a:r>
          </a:p>
          <a:p>
            <a:pPr algn="ctr"/>
            <a:r>
              <a:rPr lang="ja-JP" altLang="en-US" sz="3200" dirty="0" smtClean="0"/>
              <a:t>（変更待ち）</a:t>
            </a:r>
            <a:endParaRPr lang="en-US" altLang="ja-JP" sz="3200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105523" y="5940515"/>
            <a:ext cx="254234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置く場所を選択</a:t>
            </a:r>
            <a:endParaRPr kumimoji="1" lang="ja-JP" altLang="en-US" sz="2800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2565046" y="2424944"/>
            <a:ext cx="0" cy="2423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2565046" y="3454631"/>
            <a:ext cx="0" cy="2423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2565046" y="4403507"/>
            <a:ext cx="1" cy="5232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9273454" y="3163919"/>
            <a:ext cx="1" cy="376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9299672" y="4499904"/>
            <a:ext cx="1" cy="376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9299672" y="5550001"/>
            <a:ext cx="0" cy="2423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884903" y="1415772"/>
            <a:ext cx="3406878" cy="30841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7673255" y="1620808"/>
            <a:ext cx="3406878" cy="415237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846519" y="1098407"/>
            <a:ext cx="263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</a:rPr>
              <a:t>石を置く処理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087896" y="505220"/>
            <a:ext cx="18553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rgbClr val="FFC000"/>
                </a:solidFill>
              </a:rPr>
              <a:t>置</a:t>
            </a:r>
            <a:r>
              <a:rPr lang="ja-JP" altLang="en-US" sz="2800" dirty="0" smtClean="0">
                <a:solidFill>
                  <a:srgbClr val="FFC000"/>
                </a:solidFill>
              </a:rPr>
              <a:t>かれるのを待っている</a:t>
            </a:r>
            <a:r>
              <a:rPr kumimoji="1" lang="ja-JP" altLang="en-US" sz="2800" dirty="0" smtClean="0">
                <a:solidFill>
                  <a:srgbClr val="FFC000"/>
                </a:solidFill>
              </a:rPr>
              <a:t>処理</a:t>
            </a:r>
            <a:endParaRPr kumimoji="1" lang="ja-JP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60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99031" y="0"/>
            <a:ext cx="7588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>
                <a:solidFill>
                  <a:srgbClr val="7030A0"/>
                </a:solidFill>
              </a:rPr>
              <a:t>オセロの</a:t>
            </a:r>
            <a:r>
              <a:rPr lang="ja-JP" altLang="en-US" sz="4800" b="1" dirty="0" smtClean="0">
                <a:solidFill>
                  <a:srgbClr val="7030A0"/>
                </a:solidFill>
              </a:rPr>
              <a:t>アルゴリズム</a:t>
            </a:r>
            <a:r>
              <a:rPr lang="en-US" altLang="ja-JP" sz="4800" b="1" dirty="0" smtClean="0">
                <a:solidFill>
                  <a:srgbClr val="7030A0"/>
                </a:solidFill>
              </a:rPr>
              <a:t>(2)</a:t>
            </a:r>
            <a:endParaRPr kumimoji="1" lang="ja-JP" altLang="en-US" sz="4800" b="1" dirty="0">
              <a:solidFill>
                <a:srgbClr val="7030A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3119" y="1940241"/>
            <a:ext cx="274881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/>
              <a:t>idle</a:t>
            </a:r>
          </a:p>
          <a:p>
            <a:pPr algn="ctr"/>
            <a:r>
              <a:rPr lang="ja-JP" altLang="en-US" sz="3200" dirty="0" smtClean="0"/>
              <a:t>（変更待ち）</a:t>
            </a:r>
            <a:endParaRPr lang="en-US" altLang="ja-JP" sz="3200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1678271" y="3650767"/>
            <a:ext cx="1538514" cy="677552"/>
            <a:chOff x="7250587" y="3118767"/>
            <a:chExt cx="1185490" cy="677552"/>
          </a:xfrm>
        </p:grpSpPr>
        <p:sp>
          <p:nvSpPr>
            <p:cNvPr id="7" name="円/楕円 6"/>
            <p:cNvSpPr/>
            <p:nvPr/>
          </p:nvSpPr>
          <p:spPr>
            <a:xfrm>
              <a:off x="7250587" y="3210898"/>
              <a:ext cx="1185490" cy="5854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250587" y="3118767"/>
              <a:ext cx="1185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 smtClean="0"/>
                <a:t>get</a:t>
              </a:r>
              <a:endParaRPr kumimoji="1" lang="ja-JP" altLang="en-US" sz="3600" dirty="0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5031190" y="3788369"/>
            <a:ext cx="169606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サーバー</a:t>
            </a:r>
            <a:endParaRPr kumimoji="1" lang="ja-JP" altLang="en-US" sz="2800" dirty="0"/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3710976" y="4046894"/>
            <a:ext cx="1017638" cy="3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148325" y="4906595"/>
            <a:ext cx="28048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その場所に設置</a:t>
            </a:r>
            <a:endParaRPr kumimoji="1" lang="ja-JP" altLang="en-US" sz="2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16078" y="830997"/>
            <a:ext cx="1247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黒</a:t>
            </a:r>
            <a:r>
              <a:rPr kumimoji="1" lang="en-US" altLang="ja-JP" sz="3200" dirty="0" smtClean="0"/>
              <a:t>(0)</a:t>
            </a:r>
            <a:endParaRPr kumimoji="1" lang="ja-JP" altLang="en-US" sz="3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67131" y="812856"/>
            <a:ext cx="121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白</a:t>
            </a:r>
            <a:r>
              <a:rPr kumimoji="1" lang="en-US" altLang="ja-JP" sz="3200" dirty="0" smtClean="0"/>
              <a:t>(1)</a:t>
            </a:r>
            <a:endParaRPr kumimoji="1" lang="ja-JP" altLang="en-US" sz="3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79596" y="5866773"/>
            <a:ext cx="254234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置く場所を選択</a:t>
            </a:r>
            <a:endParaRPr kumimoji="1" lang="ja-JP" altLang="en-US" sz="28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205019" y="1889450"/>
            <a:ext cx="254234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置く場所を選択</a:t>
            </a:r>
            <a:endParaRPr kumimoji="1" lang="ja-JP" altLang="en-US" sz="2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312705" y="3773287"/>
            <a:ext cx="22522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データを送る</a:t>
            </a:r>
            <a:endParaRPr kumimoji="1" lang="ja-JP" altLang="en-US" sz="28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036408" y="2881472"/>
            <a:ext cx="28048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その場所に設置</a:t>
            </a:r>
            <a:endParaRPr kumimoji="1" lang="ja-JP" altLang="en-US" sz="28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64441" y="5051165"/>
            <a:ext cx="274881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/>
              <a:t>idle</a:t>
            </a:r>
          </a:p>
          <a:p>
            <a:pPr algn="ctr"/>
            <a:r>
              <a:rPr lang="ja-JP" altLang="en-US" sz="3200" dirty="0" smtClean="0"/>
              <a:t>（変更待ち）</a:t>
            </a:r>
            <a:endParaRPr lang="en-US" altLang="ja-JP" sz="3200" dirty="0" smtClean="0"/>
          </a:p>
        </p:txBody>
      </p:sp>
      <p:cxnSp>
        <p:nvCxnSpPr>
          <p:cNvPr id="24" name="直線矢印コネクタ 23"/>
          <p:cNvCxnSpPr/>
          <p:nvPr/>
        </p:nvCxnSpPr>
        <p:spPr>
          <a:xfrm flipH="1" flipV="1">
            <a:off x="7029831" y="4034897"/>
            <a:ext cx="1017638" cy="3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9423046" y="2528183"/>
            <a:ext cx="0" cy="2423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9423046" y="3500536"/>
            <a:ext cx="0" cy="2423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9423045" y="4530101"/>
            <a:ext cx="1" cy="376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2447527" y="3164622"/>
            <a:ext cx="1" cy="376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2447527" y="4469637"/>
            <a:ext cx="1" cy="376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2477722" y="5624411"/>
            <a:ext cx="0" cy="2423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795592" y="1734541"/>
            <a:ext cx="3406878" cy="385523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10233" y="682171"/>
            <a:ext cx="18553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rgbClr val="FFC000"/>
                </a:solidFill>
              </a:rPr>
              <a:t>置</a:t>
            </a:r>
            <a:r>
              <a:rPr lang="ja-JP" altLang="en-US" sz="2800" dirty="0" smtClean="0">
                <a:solidFill>
                  <a:srgbClr val="FFC000"/>
                </a:solidFill>
              </a:rPr>
              <a:t>かれるのを待っている</a:t>
            </a:r>
            <a:r>
              <a:rPr kumimoji="1" lang="ja-JP" altLang="en-US" sz="2800" dirty="0" smtClean="0">
                <a:solidFill>
                  <a:srgbClr val="FFC000"/>
                </a:solidFill>
              </a:rPr>
              <a:t>処理</a:t>
            </a:r>
            <a:endParaRPr kumimoji="1" lang="ja-JP" altLang="en-US" sz="2800" dirty="0">
              <a:solidFill>
                <a:srgbClr val="FFC000"/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719606" y="1502038"/>
            <a:ext cx="3406878" cy="30841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806739" y="937982"/>
            <a:ext cx="263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</a:rPr>
              <a:t>石を置く処理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90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327</Words>
  <Application>Microsoft Office PowerPoint</Application>
  <PresentationFormat>ワイド画面</PresentationFormat>
  <Paragraphs>83</Paragraphs>
  <Slides>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大沼峻徳</dc:creator>
  <cp:lastModifiedBy>大沼峻徳</cp:lastModifiedBy>
  <cp:revision>52</cp:revision>
  <dcterms:created xsi:type="dcterms:W3CDTF">2013-12-26T03:08:38Z</dcterms:created>
  <dcterms:modified xsi:type="dcterms:W3CDTF">2014-02-17T00:06:11Z</dcterms:modified>
</cp:coreProperties>
</file>