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072" autoAdjust="0"/>
  </p:normalViewPr>
  <p:slideViewPr>
    <p:cSldViewPr snapToGrid="0">
      <p:cViewPr varScale="1">
        <p:scale>
          <a:sx n="63" d="100"/>
          <a:sy n="63" d="100"/>
        </p:scale>
        <p:origin x="1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DC826-EC42-4CF3-9404-97187E0C6B30}" type="datetimeFigureOut">
              <a:rPr kumimoji="1" lang="ja-JP" altLang="en-US" smtClean="0"/>
              <a:t>2013/12/29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62BAD-2502-446F-B5D0-7AFF7B587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724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JavaScript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HASH</a:t>
            </a:r>
            <a:r>
              <a:rPr kumimoji="1" lang="ja-JP" altLang="en-US" dirty="0" smtClean="0"/>
              <a:t>を使って暗号化させて送信し、</a:t>
            </a:r>
            <a:r>
              <a:rPr kumimoji="1" lang="en-US" altLang="ja-JP" dirty="0" smtClean="0"/>
              <a:t>PHP</a:t>
            </a:r>
            <a:r>
              <a:rPr kumimoji="1" lang="ja-JP" altLang="en-US" dirty="0" smtClean="0"/>
              <a:t>ではそのまま</a:t>
            </a:r>
            <a:r>
              <a:rPr kumimoji="1" lang="en-US" altLang="ja-JP" dirty="0" err="1" smtClean="0"/>
              <a:t>mySQL</a:t>
            </a:r>
            <a:r>
              <a:rPr kumimoji="1" lang="ja-JP" altLang="en-US" dirty="0" err="1" smtClean="0"/>
              <a:t>へ登</a:t>
            </a:r>
            <a:r>
              <a:rPr kumimoji="1" lang="ja-JP" altLang="en-US" dirty="0" smtClean="0"/>
              <a:t>録させる。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これで傍受されても大丈夫。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62BAD-2502-446F-B5D0-7AFF7B587C6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300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ユーザーが入力した</a:t>
            </a:r>
            <a:r>
              <a:rPr kumimoji="1" lang="en-US" altLang="ja-JP" dirty="0" smtClean="0"/>
              <a:t>PW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HASH</a:t>
            </a:r>
            <a:r>
              <a:rPr kumimoji="1" lang="ja-JP" altLang="en-US" dirty="0" smtClean="0"/>
              <a:t>で暗号化して、そのまま暗号化してある</a:t>
            </a:r>
            <a:r>
              <a:rPr kumimoji="1" lang="en-US" altLang="ja-JP" dirty="0" smtClean="0"/>
              <a:t>PW</a:t>
            </a:r>
            <a:r>
              <a:rPr kumimoji="1" lang="ja-JP" altLang="en-US" dirty="0" smtClean="0"/>
              <a:t>を</a:t>
            </a:r>
            <a:r>
              <a:rPr kumimoji="1" lang="en-US" altLang="ja-JP" dirty="0" err="1" smtClean="0"/>
              <a:t>mySQL</a:t>
            </a:r>
            <a:r>
              <a:rPr kumimoji="1" lang="ja-JP" altLang="en-US" dirty="0" smtClean="0"/>
              <a:t>から貰って比較する。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これが一致すれば承認する。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これにより管理者でさえもユーザーの</a:t>
            </a:r>
            <a:r>
              <a:rPr kumimoji="1" lang="en-US" altLang="ja-JP" dirty="0" smtClean="0"/>
              <a:t>PW</a:t>
            </a:r>
            <a:r>
              <a:rPr kumimoji="1" lang="ja-JP" altLang="en-US" dirty="0" smtClean="0"/>
              <a:t>を知らずに承認させることが可能。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62BAD-2502-446F-B5D0-7AFF7B587C6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375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E968-C88F-4183-9E10-2B943E46417A}" type="datetimeFigureOut">
              <a:rPr kumimoji="1" lang="ja-JP" altLang="en-US" smtClean="0"/>
              <a:t>2013/12/29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AECF-AC3A-4047-AA6B-32F14EF83F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41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E968-C88F-4183-9E10-2B943E46417A}" type="datetimeFigureOut">
              <a:rPr kumimoji="1" lang="ja-JP" altLang="en-US" smtClean="0"/>
              <a:t>2013/12/29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AECF-AC3A-4047-AA6B-32F14EF83F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09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E968-C88F-4183-9E10-2B943E46417A}" type="datetimeFigureOut">
              <a:rPr kumimoji="1" lang="ja-JP" altLang="en-US" smtClean="0"/>
              <a:t>2013/12/29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AECF-AC3A-4047-AA6B-32F14EF83F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33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E968-C88F-4183-9E10-2B943E46417A}" type="datetimeFigureOut">
              <a:rPr kumimoji="1" lang="ja-JP" altLang="en-US" smtClean="0"/>
              <a:t>2013/12/29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AECF-AC3A-4047-AA6B-32F14EF83F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3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E968-C88F-4183-9E10-2B943E46417A}" type="datetimeFigureOut">
              <a:rPr kumimoji="1" lang="ja-JP" altLang="en-US" smtClean="0"/>
              <a:t>2013/12/29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AECF-AC3A-4047-AA6B-32F14EF83F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23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E968-C88F-4183-9E10-2B943E46417A}" type="datetimeFigureOut">
              <a:rPr kumimoji="1" lang="ja-JP" altLang="en-US" smtClean="0"/>
              <a:t>2013/12/29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AECF-AC3A-4047-AA6B-32F14EF83F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55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E968-C88F-4183-9E10-2B943E46417A}" type="datetimeFigureOut">
              <a:rPr kumimoji="1" lang="ja-JP" altLang="en-US" smtClean="0"/>
              <a:t>2013/12/29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AECF-AC3A-4047-AA6B-32F14EF83F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16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E968-C88F-4183-9E10-2B943E46417A}" type="datetimeFigureOut">
              <a:rPr kumimoji="1" lang="ja-JP" altLang="en-US" smtClean="0"/>
              <a:t>2013/12/29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AECF-AC3A-4047-AA6B-32F14EF83F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486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E968-C88F-4183-9E10-2B943E46417A}" type="datetimeFigureOut">
              <a:rPr kumimoji="1" lang="ja-JP" altLang="en-US" smtClean="0"/>
              <a:t>2013/12/29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AECF-AC3A-4047-AA6B-32F14EF83F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16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E968-C88F-4183-9E10-2B943E46417A}" type="datetimeFigureOut">
              <a:rPr kumimoji="1" lang="ja-JP" altLang="en-US" smtClean="0"/>
              <a:t>2013/12/29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AECF-AC3A-4047-AA6B-32F14EF83F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16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E968-C88F-4183-9E10-2B943E46417A}" type="datetimeFigureOut">
              <a:rPr kumimoji="1" lang="ja-JP" altLang="en-US" smtClean="0"/>
              <a:t>2013/12/29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AECF-AC3A-4047-AA6B-32F14EF83F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5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8E968-C88F-4183-9E10-2B943E46417A}" type="datetimeFigureOut">
              <a:rPr kumimoji="1" lang="ja-JP" altLang="en-US" smtClean="0"/>
              <a:t>2013/12/29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FAECF-AC3A-4047-AA6B-32F14EF83F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36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181082" y="167426"/>
            <a:ext cx="5228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b="1" dirty="0" smtClean="0">
                <a:solidFill>
                  <a:srgbClr val="7030A0"/>
                </a:solidFill>
              </a:rPr>
              <a:t>会員登録</a:t>
            </a:r>
            <a:r>
              <a:rPr lang="ja-JP" altLang="en-US" sz="4400" b="1" dirty="0">
                <a:solidFill>
                  <a:srgbClr val="7030A0"/>
                </a:solidFill>
              </a:rPr>
              <a:t>システム</a:t>
            </a:r>
            <a:endParaRPr kumimoji="1" lang="ja-JP" altLang="en-US" sz="4400" b="1" dirty="0">
              <a:solidFill>
                <a:srgbClr val="7030A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1022" y="2675808"/>
            <a:ext cx="16383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ユーザー</a:t>
            </a:r>
            <a:endParaRPr kumimoji="1" lang="ja-JP" altLang="en-US" sz="2800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264384" y="2937418"/>
            <a:ext cx="712501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2225337" y="1797599"/>
            <a:ext cx="107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ID</a:t>
            </a:r>
          </a:p>
          <a:p>
            <a:r>
              <a:rPr lang="en-US" altLang="ja-JP" sz="3200" dirty="0" smtClean="0"/>
              <a:t>PW</a:t>
            </a:r>
            <a:endParaRPr kumimoji="1" lang="ja-JP" altLang="en-US" sz="32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22236" y="2582430"/>
            <a:ext cx="21975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 err="1" smtClean="0"/>
              <a:t>Javascript</a:t>
            </a:r>
            <a:endParaRPr kumimoji="1" lang="ja-JP" altLang="en-US" sz="3200" dirty="0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8125031" y="2906642"/>
            <a:ext cx="1440772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7879571" y="1462829"/>
            <a:ext cx="23650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ID</a:t>
            </a:r>
          </a:p>
          <a:p>
            <a:r>
              <a:rPr lang="en-US" altLang="ja-JP" sz="3200" dirty="0" smtClean="0"/>
              <a:t>PW(</a:t>
            </a:r>
            <a:r>
              <a:rPr lang="ja-JP" altLang="en-US" sz="3200" dirty="0" smtClean="0"/>
              <a:t>暗号化</a:t>
            </a:r>
            <a:r>
              <a:rPr lang="en-US" altLang="ja-JP" sz="3200" dirty="0" smtClean="0"/>
              <a:t>)</a:t>
            </a:r>
            <a:endParaRPr kumimoji="1" lang="ja-JP" altLang="en-US" sz="3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675117" y="2614254"/>
            <a:ext cx="120445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 smtClean="0"/>
              <a:t>PHP</a:t>
            </a:r>
            <a:endParaRPr kumimoji="1" lang="ja-JP" altLang="en-US" sz="32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288992" y="2614254"/>
            <a:ext cx="14355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 err="1" smtClean="0"/>
              <a:t>mySQL</a:t>
            </a:r>
            <a:endParaRPr kumimoji="1" lang="ja-JP" altLang="en-US" sz="3200" dirty="0"/>
          </a:p>
        </p:txBody>
      </p:sp>
      <p:cxnSp>
        <p:nvCxnSpPr>
          <p:cNvPr id="29" name="直線矢印コネクタ 28"/>
          <p:cNvCxnSpPr/>
          <p:nvPr/>
        </p:nvCxnSpPr>
        <p:spPr>
          <a:xfrm flipV="1">
            <a:off x="5611505" y="2906641"/>
            <a:ext cx="818152" cy="307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4995096" y="1537036"/>
            <a:ext cx="23650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ID</a:t>
            </a:r>
          </a:p>
          <a:p>
            <a:r>
              <a:rPr lang="en-US" altLang="ja-JP" sz="3200" dirty="0" smtClean="0"/>
              <a:t>PW(</a:t>
            </a:r>
            <a:r>
              <a:rPr lang="ja-JP" altLang="en-US" sz="3200" dirty="0" smtClean="0"/>
              <a:t>暗号化</a:t>
            </a:r>
            <a:r>
              <a:rPr lang="en-US" altLang="ja-JP" sz="3200" dirty="0" smtClean="0"/>
              <a:t>)</a:t>
            </a:r>
            <a:endParaRPr kumimoji="1" lang="ja-JP" altLang="en-US" sz="32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712804" y="3214423"/>
            <a:ext cx="615553" cy="24079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/>
              <a:t>サーバーへ送信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396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181082" y="167426"/>
            <a:ext cx="5228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b="1" dirty="0" smtClean="0">
                <a:solidFill>
                  <a:srgbClr val="7030A0"/>
                </a:solidFill>
              </a:rPr>
              <a:t>ログインシステム</a:t>
            </a:r>
            <a:endParaRPr kumimoji="1" lang="ja-JP" altLang="en-US" sz="4400" b="1" dirty="0">
              <a:solidFill>
                <a:srgbClr val="7030A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91022" y="2675808"/>
            <a:ext cx="16383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ユーザー</a:t>
            </a:r>
            <a:endParaRPr kumimoji="1" lang="ja-JP" altLang="en-US" sz="2800" dirty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2264384" y="2937418"/>
            <a:ext cx="712501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2225337" y="1797599"/>
            <a:ext cx="107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ID</a:t>
            </a:r>
          </a:p>
          <a:p>
            <a:r>
              <a:rPr lang="en-US" altLang="ja-JP" sz="3200" dirty="0" smtClean="0"/>
              <a:t>PW</a:t>
            </a:r>
            <a:endParaRPr kumimoji="1" lang="ja-JP" altLang="en-US" sz="3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122236" y="2582430"/>
            <a:ext cx="21975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 err="1" smtClean="0"/>
              <a:t>Javascript</a:t>
            </a:r>
            <a:endParaRPr kumimoji="1" lang="ja-JP" altLang="en-US" sz="3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879571" y="1462829"/>
            <a:ext cx="23650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ID</a:t>
            </a:r>
          </a:p>
          <a:p>
            <a:r>
              <a:rPr lang="en-US" altLang="ja-JP" sz="3200" dirty="0" smtClean="0"/>
              <a:t>PW(</a:t>
            </a:r>
            <a:r>
              <a:rPr lang="ja-JP" altLang="en-US" sz="3200" dirty="0" smtClean="0"/>
              <a:t>暗号化</a:t>
            </a:r>
            <a:r>
              <a:rPr lang="en-US" altLang="ja-JP" sz="3200" dirty="0" smtClean="0"/>
              <a:t>)</a:t>
            </a:r>
            <a:endParaRPr kumimoji="1" lang="ja-JP" altLang="en-US" sz="32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675117" y="2614254"/>
            <a:ext cx="120445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 smtClean="0"/>
              <a:t>PHP</a:t>
            </a:r>
            <a:endParaRPr kumimoji="1" lang="ja-JP" altLang="en-US" sz="32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0288992" y="2614254"/>
            <a:ext cx="14355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 err="1" smtClean="0"/>
              <a:t>mySQL</a:t>
            </a:r>
            <a:endParaRPr kumimoji="1" lang="ja-JP" altLang="en-US" sz="3200" dirty="0"/>
          </a:p>
        </p:txBody>
      </p:sp>
      <p:cxnSp>
        <p:nvCxnSpPr>
          <p:cNvPr id="23" name="直線矢印コネクタ 22"/>
          <p:cNvCxnSpPr/>
          <p:nvPr/>
        </p:nvCxnSpPr>
        <p:spPr>
          <a:xfrm flipV="1">
            <a:off x="5611505" y="2906641"/>
            <a:ext cx="818152" cy="307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995096" y="1537036"/>
            <a:ext cx="23650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ID</a:t>
            </a:r>
          </a:p>
          <a:p>
            <a:r>
              <a:rPr lang="en-US" altLang="ja-JP" sz="3200" dirty="0" smtClean="0"/>
              <a:t>PW(</a:t>
            </a:r>
            <a:r>
              <a:rPr lang="ja-JP" altLang="en-US" sz="3200" dirty="0" smtClean="0"/>
              <a:t>暗号化</a:t>
            </a:r>
            <a:r>
              <a:rPr lang="en-US" altLang="ja-JP" sz="3200" dirty="0" smtClean="0"/>
              <a:t>)</a:t>
            </a:r>
            <a:endParaRPr kumimoji="1" lang="ja-JP" altLang="en-US" sz="32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712804" y="3214423"/>
            <a:ext cx="615553" cy="24079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/>
              <a:t>サーバーへ送信</a:t>
            </a:r>
            <a:endParaRPr kumimoji="1" lang="ja-JP" altLang="en-US" sz="2800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8169131" y="2892230"/>
            <a:ext cx="1639415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7467600" y="3355655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比較</a:t>
            </a:r>
            <a:endParaRPr kumimoji="1" lang="ja-JP" altLang="en-US" sz="2800" dirty="0"/>
          </a:p>
        </p:txBody>
      </p:sp>
      <p:sp>
        <p:nvSpPr>
          <p:cNvPr id="29" name="円弧 28"/>
          <p:cNvSpPr/>
          <p:nvPr/>
        </p:nvSpPr>
        <p:spPr>
          <a:xfrm>
            <a:off x="2129406" y="2259011"/>
            <a:ext cx="4746016" cy="1524000"/>
          </a:xfrm>
          <a:prstGeom prst="arc">
            <a:avLst>
              <a:gd name="adj1" fmla="val 589712"/>
              <a:gd name="adj2" fmla="val 10293142"/>
            </a:avLst>
          </a:prstGeom>
          <a:ln w="254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789157" y="3829304"/>
            <a:ext cx="103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承認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48000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122</Words>
  <Application>Microsoft Office PowerPoint</Application>
  <PresentationFormat>ワイド画面</PresentationFormat>
  <Paragraphs>33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大沼峻徳</dc:creator>
  <cp:lastModifiedBy>大沼峻徳</cp:lastModifiedBy>
  <cp:revision>9</cp:revision>
  <dcterms:created xsi:type="dcterms:W3CDTF">2013-12-29T01:15:15Z</dcterms:created>
  <dcterms:modified xsi:type="dcterms:W3CDTF">2013-12-29T03:15:10Z</dcterms:modified>
</cp:coreProperties>
</file>