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1" r:id="rId4"/>
    <p:sldId id="262" r:id="rId5"/>
    <p:sldId id="260" r:id="rId6"/>
    <p:sldId id="257" r:id="rId7"/>
    <p:sldId id="264" r:id="rId8"/>
    <p:sldId id="259"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936" y="144"/>
      </p:cViewPr>
      <p:guideLst/>
    </p:cSldViewPr>
  </p:slideViewPr>
  <p:outlineViewPr>
    <p:cViewPr>
      <p:scale>
        <a:sx n="33" d="100"/>
        <a:sy n="33" d="100"/>
      </p:scale>
      <p:origin x="0" y="0"/>
    </p:cViewPr>
  </p:outlineViewPr>
  <p:notesTextViewPr>
    <p:cViewPr>
      <p:scale>
        <a:sx n="1" d="1"/>
        <a:sy n="1" d="1"/>
      </p:scale>
      <p:origin x="0" y="-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2014/1/3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失敗の出力を</a:t>
            </a:r>
            <a:r>
              <a:rPr kumimoji="1" lang="en-US" altLang="ja-JP" dirty="0" smtClean="0"/>
              <a:t>2</a:t>
            </a:r>
            <a:r>
              <a:rPr kumimoji="1" lang="ja-JP" altLang="en-US" dirty="0" smtClean="0"/>
              <a:t>種類に分けた。</a:t>
            </a:r>
            <a:endParaRPr kumimoji="1" lang="en-US" altLang="ja-JP" dirty="0" smtClean="0"/>
          </a:p>
          <a:p>
            <a:r>
              <a:rPr kumimoji="1" lang="ja-JP" altLang="en-US" dirty="0" smtClean="0"/>
              <a:t>そもそも</a:t>
            </a:r>
            <a:r>
              <a:rPr kumimoji="1" lang="en-US" altLang="ja-JP" dirty="0" smtClean="0"/>
              <a:t>ID</a:t>
            </a:r>
            <a:r>
              <a:rPr kumimoji="1" lang="ja-JP" altLang="en-US" dirty="0" err="1" smtClean="0"/>
              <a:t>が存</a:t>
            </a:r>
            <a:r>
              <a:rPr kumimoji="1" lang="ja-JP" altLang="en-US" dirty="0" smtClean="0"/>
              <a:t>在していない時はそのことを伝えるようにした。</a:t>
            </a:r>
            <a:endParaRPr kumimoji="1" lang="en-US" altLang="ja-JP" dirty="0" smtClean="0"/>
          </a:p>
          <a:p>
            <a:r>
              <a:rPr kumimoji="1" lang="ja-JP" altLang="en-US" dirty="0" smtClean="0"/>
              <a:t>これによってこの</a:t>
            </a:r>
            <a:r>
              <a:rPr kumimoji="1" lang="en-US" altLang="ja-JP" dirty="0" smtClean="0"/>
              <a:t>ID</a:t>
            </a:r>
            <a:r>
              <a:rPr kumimoji="1" lang="ja-JP" altLang="en-US" dirty="0" smtClean="0"/>
              <a:t>に対して攻撃を行うことが出来てしまうが、</a:t>
            </a:r>
            <a:endParaRPr kumimoji="1" lang="en-US" altLang="ja-JP" dirty="0" smtClean="0"/>
          </a:p>
          <a:p>
            <a:r>
              <a:rPr kumimoji="1" lang="ja-JP" altLang="en-US" dirty="0" smtClean="0"/>
              <a:t>ユーザーにとってそもそもこの</a:t>
            </a:r>
            <a:r>
              <a:rPr kumimoji="1" lang="en-US" altLang="ja-JP" dirty="0" smtClean="0"/>
              <a:t>ID</a:t>
            </a:r>
            <a:r>
              <a:rPr kumimoji="1" lang="ja-JP" altLang="en-US" dirty="0" smtClean="0"/>
              <a:t>で良かったか知りたい</a:t>
            </a:r>
            <a:r>
              <a:rPr kumimoji="1" lang="ja-JP" altLang="en-US" smtClean="0"/>
              <a:t>時があるため、分かった方がいいと思った。</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391867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9</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2014/1/3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001297" y="2218663"/>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536723" y="1212212"/>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44793" y="274484"/>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759610" y="1486355"/>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26449"/>
            <a:ext cx="1442278" cy="646331"/>
          </a:xfrm>
          <a:prstGeom prst="rect">
            <a:avLst/>
          </a:prstGeom>
          <a:noFill/>
          <a:ln>
            <a:solidFill>
              <a:schemeClr val="tx1"/>
            </a:solidFill>
          </a:ln>
        </p:spPr>
        <p:txBody>
          <a:bodyPr wrap="square" rtlCol="0">
            <a:spAutoFit/>
          </a:bodyPr>
          <a:lstStyle/>
          <a:p>
            <a:pPr algn="ctr"/>
            <a:r>
              <a:rPr kumimoji="1" lang="ja-JP" altLang="en-US" dirty="0" smtClean="0"/>
              <a:t>掲示板</a:t>
            </a:r>
            <a:r>
              <a:rPr kumimoji="1" lang="en-US" altLang="ja-JP" dirty="0" smtClean="0"/>
              <a:t>/</a:t>
            </a:r>
            <a:r>
              <a:rPr kumimoji="1" lang="ja-JP" altLang="en-US" dirty="0" smtClean="0"/>
              <a:t>チャット</a:t>
            </a:r>
            <a:endParaRPr kumimoji="1" lang="ja-JP" altLang="en-US" dirty="0"/>
          </a:p>
        </p:txBody>
      </p:sp>
      <p:cxnSp>
        <p:nvCxnSpPr>
          <p:cNvPr id="23" name="直線矢印コネクタ 22"/>
          <p:cNvCxnSpPr/>
          <p:nvPr/>
        </p:nvCxnSpPr>
        <p:spPr>
          <a:xfrm>
            <a:off x="2133410" y="5440662"/>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47138" y="4752570"/>
            <a:ext cx="1775845" cy="1477328"/>
          </a:xfrm>
          <a:prstGeom prst="rect">
            <a:avLst/>
          </a:prstGeom>
          <a:noFill/>
        </p:spPr>
        <p:txBody>
          <a:bodyPr wrap="square" rtlCol="0">
            <a:spAutoFit/>
          </a:bodyPr>
          <a:lstStyle/>
          <a:p>
            <a:r>
              <a:rPr kumimoji="1" lang="ja-JP" altLang="en-US" dirty="0" smtClean="0"/>
              <a:t>掲示板にするのかチャットにするのかによって置く場所が変わるため、悩み中</a:t>
            </a:r>
            <a:endParaRPr kumimoji="1" lang="en-US" altLang="ja-JP" dirty="0" smtClean="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8" name="テキスト ボックス 27"/>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a:t>
            </a:r>
            <a:r>
              <a:rPr lang="ja-JP" altLang="en-US" sz="6000" b="1" dirty="0" smtClean="0">
                <a:solidFill>
                  <a:srgbClr val="7030A0"/>
                </a:solidFill>
              </a:rPr>
              <a:t>画面（失敗</a:t>
            </a:r>
            <a:r>
              <a:rPr lang="en-US" altLang="ja-JP" sz="6000" b="1" dirty="0" smtClean="0">
                <a:solidFill>
                  <a:srgbClr val="7030A0"/>
                </a:solidFill>
              </a:rPr>
              <a:t>)</a:t>
            </a:r>
            <a:endParaRPr lang="ja-JP" altLang="en-US" sz="6000" b="1" dirty="0">
              <a:solidFill>
                <a:srgbClr val="7030A0"/>
              </a:solidFill>
            </a:endParaRPr>
          </a:p>
        </p:txBody>
      </p:sp>
      <p:sp>
        <p:nvSpPr>
          <p:cNvPr id="11" name="正方形/長方形 10"/>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13" name="テキスト ボックス 12"/>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15" name="テキスト ボックス 14"/>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7" name="テキスト ボックス 16"/>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23" name="正方形/長方形 22"/>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25" name="正方形/長方形 24"/>
          <p:cNvSpPr/>
          <p:nvPr/>
        </p:nvSpPr>
        <p:spPr>
          <a:xfrm>
            <a:off x="854384" y="1549619"/>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18909" y="2914194"/>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7" name="テキスト ボックス 26"/>
          <p:cNvSpPr txBox="1"/>
          <p:nvPr/>
        </p:nvSpPr>
        <p:spPr>
          <a:xfrm>
            <a:off x="1568660" y="2760062"/>
            <a:ext cx="2796863"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8" name="テキスト ボックス 27"/>
          <p:cNvSpPr txBox="1"/>
          <p:nvPr/>
        </p:nvSpPr>
        <p:spPr>
          <a:xfrm>
            <a:off x="2518910" y="3368164"/>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29" name="テキスト ボックス 28"/>
          <p:cNvSpPr txBox="1"/>
          <p:nvPr/>
        </p:nvSpPr>
        <p:spPr>
          <a:xfrm>
            <a:off x="2518909" y="4432414"/>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0" name="テキスト ボックス 29"/>
          <p:cNvSpPr txBox="1"/>
          <p:nvPr/>
        </p:nvSpPr>
        <p:spPr>
          <a:xfrm>
            <a:off x="2301768" y="173428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1" name="テキスト ボックス 30"/>
          <p:cNvSpPr txBox="1"/>
          <p:nvPr/>
        </p:nvSpPr>
        <p:spPr>
          <a:xfrm>
            <a:off x="1785177" y="2331827"/>
            <a:ext cx="3150822" cy="369332"/>
          </a:xfrm>
          <a:prstGeom prst="rect">
            <a:avLst/>
          </a:prstGeom>
          <a:noFill/>
        </p:spPr>
        <p:txBody>
          <a:bodyPr wrap="square" rtlCol="0">
            <a:spAutoFit/>
          </a:bodyPr>
          <a:lstStyle/>
          <a:p>
            <a:r>
              <a:rPr kumimoji="1" lang="ja-JP" altLang="en-US" dirty="0" smtClean="0">
                <a:solidFill>
                  <a:srgbClr val="FF0000"/>
                </a:solidFill>
              </a:rPr>
              <a:t>この</a:t>
            </a:r>
            <a:r>
              <a:rPr kumimoji="1" lang="en-US" altLang="ja-JP" dirty="0" smtClean="0">
                <a:solidFill>
                  <a:srgbClr val="FF0000"/>
                </a:solidFill>
              </a:rPr>
              <a:t>ID</a:t>
            </a:r>
            <a:r>
              <a:rPr kumimoji="1" lang="ja-JP" altLang="en-US" dirty="0" smtClean="0">
                <a:solidFill>
                  <a:srgbClr val="FF0000"/>
                </a:solidFill>
              </a:rPr>
              <a:t>は使われていません。</a:t>
            </a:r>
            <a:endParaRPr kumimoji="1" lang="ja-JP" altLang="en-US" dirty="0">
              <a:solidFill>
                <a:srgbClr val="FF0000"/>
              </a:solidFill>
            </a:endParaRPr>
          </a:p>
        </p:txBody>
      </p:sp>
      <p:sp>
        <p:nvSpPr>
          <p:cNvPr id="32" name="正方形/長方形 31"/>
          <p:cNvSpPr/>
          <p:nvPr/>
        </p:nvSpPr>
        <p:spPr>
          <a:xfrm>
            <a:off x="1770718" y="4059949"/>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69133" y="4006105"/>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30105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781</Words>
  <Application>Microsoft Office PowerPoint</Application>
  <PresentationFormat>ワイド画面</PresentationFormat>
  <Paragraphs>140</Paragraphs>
  <Slides>9</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32</cp:revision>
  <dcterms:created xsi:type="dcterms:W3CDTF">2013-12-25T13:06:35Z</dcterms:created>
  <dcterms:modified xsi:type="dcterms:W3CDTF">2014-01-03T01:43:45Z</dcterms:modified>
</cp:coreProperties>
</file>