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029" autoAdjust="0"/>
  </p:normalViewPr>
  <p:slideViewPr>
    <p:cSldViewPr snapToGrid="0">
      <p:cViewPr varScale="1">
        <p:scale>
          <a:sx n="65" d="100"/>
          <a:sy n="65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057B1-392F-4EA3-A98E-DCD6DB5AF2D7}" type="datetimeFigureOut">
              <a:rPr kumimoji="1" lang="ja-JP" altLang="en-US" smtClean="0"/>
              <a:t>2014/1/16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4B56B-5CA1-4B73-9B92-65F8C9E46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16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実際は</a:t>
            </a:r>
            <a:r>
              <a:rPr kumimoji="1" lang="en-US" altLang="ja-JP" smtClean="0"/>
              <a:t>8×8</a:t>
            </a:r>
            <a:r>
              <a:rPr kumimoji="1" lang="ja-JP" altLang="en-US" dirty="0" err="1" smtClean="0"/>
              <a:t>のに</a:t>
            </a:r>
            <a:r>
              <a:rPr kumimoji="1" lang="ja-JP" altLang="en-US" dirty="0" smtClean="0"/>
              <a:t>する予定。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4B56B-5CA1-4B73-9B92-65F8C9E4633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23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4B56B-5CA1-4B73-9B92-65F8C9E4633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734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ファイルの同期をどう行うかが肝心。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人の</a:t>
            </a:r>
            <a:r>
              <a:rPr kumimoji="1" lang="en-US" altLang="ja-JP" dirty="0" smtClean="0"/>
              <a:t>Player</a:t>
            </a:r>
            <a:r>
              <a:rPr kumimoji="1" lang="ja-JP" altLang="en-US" dirty="0" err="1" smtClean="0"/>
              <a:t>だけに</a:t>
            </a:r>
            <a:r>
              <a:rPr kumimoji="1" lang="ja-JP" altLang="en-US" smtClean="0"/>
              <a:t>通じるファイルにしないといけない。その決め方をどうするか。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4B56B-5CA1-4B73-9B92-65F8C9E4633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30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69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49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25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5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32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91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78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36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86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1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2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26660-F677-44CC-876D-331CADDE51A8}" type="datetimeFigureOut">
              <a:rPr kumimoji="1" lang="ja-JP" altLang="en-US" smtClean="0"/>
              <a:t>2014/1/16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61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51200" y="0"/>
            <a:ext cx="5312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>
                <a:solidFill>
                  <a:srgbClr val="7030A0"/>
                </a:solidFill>
              </a:rPr>
              <a:t>ゲーム</a:t>
            </a:r>
            <a:r>
              <a:rPr kumimoji="1" lang="ja-JP" altLang="en-US" sz="4800" b="1" dirty="0" smtClean="0">
                <a:solidFill>
                  <a:srgbClr val="7030A0"/>
                </a:solidFill>
              </a:rPr>
              <a:t>画面</a:t>
            </a:r>
            <a:endParaRPr kumimoji="1" lang="ja-JP" altLang="en-US" sz="4800" b="1" dirty="0">
              <a:solidFill>
                <a:srgbClr val="7030A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919866" y="1232874"/>
            <a:ext cx="8465574" cy="5361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931886" y="1451429"/>
            <a:ext cx="618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オセロ</a:t>
            </a:r>
            <a:endParaRPr kumimoji="1" lang="ja-JP" altLang="en-US" sz="2800" dirty="0"/>
          </a:p>
        </p:txBody>
      </p:sp>
      <p:sp>
        <p:nvSpPr>
          <p:cNvPr id="3" name="正方形/長方形 2"/>
          <p:cNvSpPr/>
          <p:nvPr/>
        </p:nvSpPr>
        <p:spPr>
          <a:xfrm>
            <a:off x="4129314" y="2469467"/>
            <a:ext cx="3492792" cy="2888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4604072" y="2461135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5051440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5493892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5964436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6408292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6821247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7204704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4129314" y="4913555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4129314" y="4469302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>
            <a:off x="4129314" y="4025049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H="1">
            <a:off x="4160918" y="3646714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4129314" y="3274448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4129314" y="2863154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>
          <a:xfrm>
            <a:off x="5368360" y="3866328"/>
            <a:ext cx="294968" cy="2924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5818944" y="3486994"/>
            <a:ext cx="294968" cy="2924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5828303" y="3883559"/>
            <a:ext cx="294968" cy="2924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6292878" y="3494640"/>
            <a:ext cx="294968" cy="2924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5826083" y="4360218"/>
            <a:ext cx="294968" cy="2924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5350503" y="3476842"/>
            <a:ext cx="294968" cy="2924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7899279" y="1232875"/>
            <a:ext cx="2483349" cy="5361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8317502" y="3331261"/>
            <a:ext cx="1742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チャット画面</a:t>
            </a:r>
            <a:endParaRPr kumimoji="1" lang="ja-JP" altLang="en-US" sz="24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135593" y="3207539"/>
            <a:ext cx="1796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あなたの番です</a:t>
            </a:r>
            <a:endParaRPr kumimoji="1" lang="en-US" altLang="ja-JP" dirty="0" smtClean="0"/>
          </a:p>
          <a:p>
            <a:r>
              <a:rPr lang="ja-JP" altLang="en-US" dirty="0" smtClean="0"/>
              <a:t>残り時間：</a:t>
            </a:r>
            <a:r>
              <a:rPr lang="en-US" altLang="ja-JP" dirty="0" smtClean="0"/>
              <a:t>60</a:t>
            </a:r>
            <a:r>
              <a:rPr lang="ja-JP" altLang="en-US" dirty="0" smtClean="0"/>
              <a:t>秒</a:t>
            </a:r>
            <a:endParaRPr lang="en-US" altLang="ja-JP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341603" y="3940350"/>
            <a:ext cx="11305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降参する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2078003" y="3094665"/>
            <a:ext cx="1772381" cy="1329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20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51200" y="0"/>
            <a:ext cx="5312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>
                <a:solidFill>
                  <a:srgbClr val="7030A0"/>
                </a:solidFill>
              </a:rPr>
              <a:t>ゲームシステム</a:t>
            </a:r>
            <a:endParaRPr kumimoji="1" lang="ja-JP" altLang="en-US" sz="4800" b="1" dirty="0">
              <a:solidFill>
                <a:srgbClr val="7030A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19085" y="4696706"/>
            <a:ext cx="190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smtClean="0"/>
              <a:t>Player1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817231" y="4701334"/>
            <a:ext cx="190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smtClean="0"/>
              <a:t>Player2</a:t>
            </a:r>
            <a:endParaRPr kumimoji="1"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30057" y="2378870"/>
            <a:ext cx="2641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/>
              <a:t>オセロデータ</a:t>
            </a:r>
            <a:endParaRPr kumimoji="1" lang="ja-JP" altLang="en-US" sz="3200" dirty="0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3149600" y="3077029"/>
            <a:ext cx="1364343" cy="13643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 flipV="1">
            <a:off x="7271657" y="3146308"/>
            <a:ext cx="1179169" cy="13652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3522523" y="3146308"/>
            <a:ext cx="1255954" cy="12973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7536191" y="2992708"/>
            <a:ext cx="1231726" cy="14486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7861241" y="1479453"/>
            <a:ext cx="3058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Player1</a:t>
            </a:r>
            <a:r>
              <a:rPr kumimoji="1" lang="ja-JP" altLang="en-US" sz="2000" dirty="0" smtClean="0"/>
              <a:t>と</a:t>
            </a:r>
            <a:r>
              <a:rPr kumimoji="1" lang="en-US" altLang="ja-JP" sz="2000" dirty="0" smtClean="0"/>
              <a:t>Player2</a:t>
            </a:r>
            <a:r>
              <a:rPr kumimoji="1" lang="ja-JP" altLang="en-US" sz="2000" dirty="0" smtClean="0"/>
              <a:t>が</a:t>
            </a:r>
            <a:r>
              <a:rPr kumimoji="1" lang="en-US" altLang="ja-JP" sz="2000" dirty="0" smtClean="0"/>
              <a:t>1</a:t>
            </a:r>
            <a:r>
              <a:rPr kumimoji="1" lang="ja-JP" altLang="en-US" sz="2000" dirty="0" err="1" smtClean="0"/>
              <a:t>つの</a:t>
            </a:r>
            <a:r>
              <a:rPr kumimoji="1" lang="ja-JP" altLang="en-US" sz="2000" dirty="0" smtClean="0"/>
              <a:t>オセロデータを参照しあい、またここに書き込みを行ってゲームを進める。</a:t>
            </a:r>
            <a:endParaRPr kumimoji="1" lang="ja-JP" altLang="en-US" sz="20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421329" y="5343037"/>
            <a:ext cx="69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白</a:t>
            </a:r>
            <a:endParaRPr kumimoji="1" lang="ja-JP" altLang="en-US" sz="2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723183" y="5349446"/>
            <a:ext cx="69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黒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791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99031" y="0"/>
            <a:ext cx="7588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>
                <a:solidFill>
                  <a:srgbClr val="7030A0"/>
                </a:solidFill>
              </a:rPr>
              <a:t>オセロのファイルフォーマット</a:t>
            </a:r>
            <a:endParaRPr kumimoji="1" lang="ja-JP" altLang="en-US" sz="4800" b="1" dirty="0">
              <a:solidFill>
                <a:srgbClr val="7030A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3021" y="4608216"/>
            <a:ext cx="190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smtClean="0"/>
              <a:t>Player1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33993" y="2290380"/>
            <a:ext cx="2641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/>
              <a:t>オセロデータ</a:t>
            </a:r>
            <a:endParaRPr kumimoji="1" lang="ja-JP" altLang="en-US" sz="3200" dirty="0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1453536" y="2988539"/>
            <a:ext cx="1364343" cy="13643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1826459" y="3057818"/>
            <a:ext cx="1255954" cy="12973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027119" y="5260956"/>
            <a:ext cx="69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黒</a:t>
            </a:r>
            <a:endParaRPr kumimoji="1" lang="ja-JP" altLang="en-US" sz="280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6086987" y="1407882"/>
            <a:ext cx="2481826" cy="3630812"/>
          </a:xfrm>
          <a:prstGeom prst="wedgeRoundRectCallout">
            <a:avLst>
              <a:gd name="adj1" fmla="val -60288"/>
              <a:gd name="adj2" fmla="val -2123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27351" y="1792127"/>
            <a:ext cx="14010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1</a:t>
            </a:r>
          </a:p>
          <a:p>
            <a:r>
              <a:rPr lang="en-US" altLang="ja-JP" sz="2000" dirty="0" smtClean="0"/>
              <a:t>00000000</a:t>
            </a:r>
          </a:p>
          <a:p>
            <a:r>
              <a:rPr kumimoji="1" lang="en-US" altLang="ja-JP" sz="2000" dirty="0" smtClean="0"/>
              <a:t>00000000</a:t>
            </a:r>
          </a:p>
          <a:p>
            <a:r>
              <a:rPr lang="en-US" altLang="ja-JP" sz="2000" dirty="0" smtClean="0"/>
              <a:t>00000000</a:t>
            </a:r>
          </a:p>
          <a:p>
            <a:r>
              <a:rPr kumimoji="1" lang="en-US" altLang="ja-JP" sz="2000" dirty="0" smtClean="0"/>
              <a:t>00012000</a:t>
            </a:r>
          </a:p>
          <a:p>
            <a:r>
              <a:rPr lang="en-US" altLang="ja-JP" sz="2000" dirty="0" smtClean="0"/>
              <a:t>00021000</a:t>
            </a:r>
          </a:p>
          <a:p>
            <a:r>
              <a:rPr kumimoji="1" lang="en-US" altLang="ja-JP" sz="2000" dirty="0" smtClean="0"/>
              <a:t>00000000</a:t>
            </a:r>
          </a:p>
          <a:p>
            <a:r>
              <a:rPr lang="en-US" altLang="ja-JP" sz="2000" dirty="0" smtClean="0"/>
              <a:t>00000000</a:t>
            </a:r>
          </a:p>
          <a:p>
            <a:r>
              <a:rPr kumimoji="1" lang="en-US" altLang="ja-JP" sz="2000" dirty="0" smtClean="0"/>
              <a:t>00000000</a:t>
            </a:r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6990736" y="1985777"/>
            <a:ext cx="184354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8932198" y="1792127"/>
            <a:ext cx="199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今どっちの手か</a:t>
            </a:r>
            <a:endParaRPr kumimoji="1" lang="ja-JP" altLang="en-US" dirty="0"/>
          </a:p>
        </p:txBody>
      </p:sp>
      <p:sp>
        <p:nvSpPr>
          <p:cNvPr id="15" name="左中かっこ 14"/>
          <p:cNvSpPr/>
          <p:nvPr/>
        </p:nvSpPr>
        <p:spPr>
          <a:xfrm flipH="1">
            <a:off x="8180644" y="2161459"/>
            <a:ext cx="422378" cy="2492990"/>
          </a:xfrm>
          <a:prstGeom prst="leftBrace">
            <a:avLst>
              <a:gd name="adj1" fmla="val 8333"/>
              <a:gd name="adj2" fmla="val 49408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834284" y="3032132"/>
            <a:ext cx="1991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オセロ</a:t>
            </a:r>
            <a:r>
              <a:rPr lang="ja-JP" altLang="en-US" sz="2000" dirty="0" smtClean="0"/>
              <a:t>の石のデータ（８</a:t>
            </a:r>
            <a:r>
              <a:rPr lang="en-US" altLang="ja-JP" sz="2000" dirty="0" smtClean="0"/>
              <a:t>×</a:t>
            </a:r>
            <a:r>
              <a:rPr lang="ja-JP" altLang="en-US" sz="2000" dirty="0" smtClean="0"/>
              <a:t>８）</a:t>
            </a:r>
            <a:endParaRPr kumimoji="1" lang="ja-JP" altLang="en-US" sz="2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949609" y="4460737"/>
            <a:ext cx="19562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石のデータ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0</a:t>
            </a:r>
            <a:r>
              <a:rPr lang="ja-JP" altLang="en-US" sz="2000" dirty="0" smtClean="0"/>
              <a:t>：空</a:t>
            </a:r>
            <a:endParaRPr lang="en-US" altLang="ja-JP" sz="2000" dirty="0" smtClean="0"/>
          </a:p>
          <a:p>
            <a:r>
              <a:rPr kumimoji="1" lang="en-US" altLang="ja-JP" sz="2000" dirty="0" smtClean="0"/>
              <a:t>1</a:t>
            </a:r>
            <a:r>
              <a:rPr kumimoji="1" lang="ja-JP" altLang="en-US" sz="2000" dirty="0" smtClean="0"/>
              <a:t>：白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2</a:t>
            </a:r>
            <a:r>
              <a:rPr lang="ja-JP" altLang="en-US" sz="2000" dirty="0" smtClean="0"/>
              <a:t>：黒</a:t>
            </a:r>
            <a:endParaRPr kumimoji="1" lang="ja-JP" altLang="en-US" sz="2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217164" y="5192106"/>
            <a:ext cx="205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g</a:t>
            </a:r>
            <a:r>
              <a:rPr kumimoji="1" lang="en-US" altLang="ja-JP" sz="2400" dirty="0" smtClean="0"/>
              <a:t>amefield.dat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27936" y="5857266"/>
            <a:ext cx="2978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どっちがどこに石を置いたかだけ分かれば十分？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1144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137</Words>
  <Application>Microsoft Office PowerPoint</Application>
  <PresentationFormat>ワイド画面</PresentationFormat>
  <Paragraphs>40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大沼峻徳</dc:creator>
  <cp:lastModifiedBy>大沼峻徳</cp:lastModifiedBy>
  <cp:revision>29</cp:revision>
  <dcterms:created xsi:type="dcterms:W3CDTF">2013-12-26T03:08:38Z</dcterms:created>
  <dcterms:modified xsi:type="dcterms:W3CDTF">2014-01-16T02:36:36Z</dcterms:modified>
</cp:coreProperties>
</file>