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57"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72"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2013/12/30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4</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2013/12/30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17938" y="103031"/>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089352" y="4109597"/>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134896" y="192121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125063" y="3286342"/>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134896" y="4621563"/>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1696065" y="1191766"/>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72845" y="356710"/>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2772699" y="5928853"/>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384755" y="6059233"/>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1460090" y="3398337"/>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20490" y="2713729"/>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9474454" y="2382884"/>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9492200" y="3721662"/>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0275316" y="1694992"/>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16281" y="1332898"/>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574753"/>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65476" y="2992597"/>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30106" y="2846403"/>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65477" y="3446567"/>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52552" y="184653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5565476" y="392321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49171" y="1996099"/>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492181" y="299259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896934" y="2370247"/>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017075" y="2824164"/>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39734" y="4114800"/>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787245" y="3675478"/>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8" name="テキスト ボックス 27"/>
          <p:cNvSpPr txBox="1"/>
          <p:nvPr/>
        </p:nvSpPr>
        <p:spPr>
          <a:xfrm>
            <a:off x="7422751"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327909" y="2298857"/>
            <a:ext cx="3394168" cy="369332"/>
          </a:xfrm>
          <a:prstGeom prst="rect">
            <a:avLst/>
          </a:prstGeom>
          <a:noFill/>
        </p:spPr>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または</a:t>
            </a:r>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502</Words>
  <Application>Microsoft Office PowerPoint</Application>
  <PresentationFormat>ワイド画面</PresentationFormat>
  <Paragraphs>67</Paragraphs>
  <Slides>5</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18</cp:revision>
  <dcterms:created xsi:type="dcterms:W3CDTF">2013-12-25T13:06:35Z</dcterms:created>
  <dcterms:modified xsi:type="dcterms:W3CDTF">2013-12-30T04:17:10Z</dcterms:modified>
</cp:coreProperties>
</file>