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1" r:id="rId4"/>
    <p:sldId id="262" r:id="rId5"/>
    <p:sldId id="260" r:id="rId6"/>
    <p:sldId id="257" r:id="rId7"/>
    <p:sldId id="264" r:id="rId8"/>
    <p:sldId id="259" r:id="rId9"/>
    <p:sldId id="263"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72"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2014/1/19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1575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失敗の出力を</a:t>
            </a:r>
            <a:r>
              <a:rPr kumimoji="1" lang="en-US" altLang="ja-JP" dirty="0" smtClean="0"/>
              <a:t>2</a:t>
            </a:r>
            <a:r>
              <a:rPr kumimoji="1" lang="ja-JP" altLang="en-US" dirty="0" smtClean="0"/>
              <a:t>種類に分けた。</a:t>
            </a:r>
            <a:endParaRPr kumimoji="1" lang="en-US" altLang="ja-JP" dirty="0" smtClean="0"/>
          </a:p>
          <a:p>
            <a:r>
              <a:rPr kumimoji="1" lang="ja-JP" altLang="en-US" dirty="0" smtClean="0"/>
              <a:t>そもそも</a:t>
            </a:r>
            <a:r>
              <a:rPr kumimoji="1" lang="en-US" altLang="ja-JP" dirty="0" smtClean="0"/>
              <a:t>ID</a:t>
            </a:r>
            <a:r>
              <a:rPr kumimoji="1" lang="ja-JP" altLang="en-US" dirty="0" err="1" smtClean="0"/>
              <a:t>が存</a:t>
            </a:r>
            <a:r>
              <a:rPr kumimoji="1" lang="ja-JP" altLang="en-US" dirty="0" smtClean="0"/>
              <a:t>在していない時はそのことを伝えるようにした。</a:t>
            </a:r>
            <a:endParaRPr kumimoji="1" lang="en-US" altLang="ja-JP" dirty="0" smtClean="0"/>
          </a:p>
          <a:p>
            <a:r>
              <a:rPr kumimoji="1" lang="ja-JP" altLang="en-US" dirty="0" smtClean="0"/>
              <a:t>これによってこの</a:t>
            </a:r>
            <a:r>
              <a:rPr kumimoji="1" lang="en-US" altLang="ja-JP" dirty="0" smtClean="0"/>
              <a:t>ID</a:t>
            </a:r>
            <a:r>
              <a:rPr kumimoji="1" lang="ja-JP" altLang="en-US" dirty="0" smtClean="0"/>
              <a:t>に対して攻撃を行うことが出来てしまうが、</a:t>
            </a:r>
            <a:endParaRPr kumimoji="1" lang="en-US" altLang="ja-JP" dirty="0" smtClean="0"/>
          </a:p>
          <a:p>
            <a:r>
              <a:rPr kumimoji="1" lang="ja-JP" altLang="en-US" dirty="0" smtClean="0"/>
              <a:t>ユーザーにとってそもそもこの</a:t>
            </a:r>
            <a:r>
              <a:rPr kumimoji="1" lang="en-US" altLang="ja-JP" dirty="0" smtClean="0"/>
              <a:t>ID</a:t>
            </a:r>
            <a:r>
              <a:rPr kumimoji="1" lang="ja-JP" altLang="en-US" dirty="0" smtClean="0"/>
              <a:t>で良かったか知りたい</a:t>
            </a:r>
            <a:r>
              <a:rPr kumimoji="1" lang="ja-JP" altLang="en-US" smtClean="0"/>
              <a:t>時があるため、分かった方がいいと思った。</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391867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ランキングの詳細がまだ決まっていないためこれしか書けない。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9</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掲示板の中身の削除は管理者のみ出来るようにするといい。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10</a:t>
            </a:fld>
            <a:endParaRPr kumimoji="1" lang="ja-JP" altLang="en-US"/>
          </a:p>
        </p:txBody>
      </p:sp>
    </p:spTree>
    <p:extLst>
      <p:ext uri="{BB962C8B-B14F-4D97-AF65-F5344CB8AC3E}">
        <p14:creationId xmlns:p14="http://schemas.microsoft.com/office/powerpoint/2010/main" val="99282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2014/1/19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999143" y="1796488"/>
            <a:ext cx="1224116" cy="369332"/>
          </a:xfrm>
          <a:prstGeom prst="rect">
            <a:avLst/>
          </a:prstGeom>
          <a:noFill/>
          <a:ln>
            <a:solidFill>
              <a:schemeClr val="tx1"/>
            </a:solidFill>
          </a:ln>
        </p:spPr>
        <p:txBody>
          <a:bodyPr wrap="square" rtlCol="0">
            <a:spAutoFit/>
          </a:bodyPr>
          <a:lstStyle/>
          <a:p>
            <a:pPr algn="ctr"/>
            <a:r>
              <a:rPr lang="ja-JP" altLang="en-US" dirty="0" smtClean="0"/>
              <a:t>スタート</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168448" y="2095445"/>
            <a:ext cx="773235" cy="492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9058" y="1110445"/>
            <a:ext cx="2039390" cy="1477328"/>
          </a:xfrm>
          <a:prstGeom prst="rect">
            <a:avLst/>
          </a:prstGeom>
          <a:noFill/>
        </p:spPr>
        <p:txBody>
          <a:bodyPr wrap="square" rtlCol="0">
            <a:spAutoFit/>
          </a:bodyPr>
          <a:lstStyle/>
          <a:p>
            <a:r>
              <a:rPr kumimoji="1" lang="ja-JP" altLang="en-US" dirty="0" smtClean="0"/>
              <a:t>まだログインしていなければログインボタン、ログインしていたら</a:t>
            </a:r>
            <a:r>
              <a:rPr lang="ja-JP" altLang="en-US" dirty="0"/>
              <a:t>ログアウト</a:t>
            </a:r>
            <a:r>
              <a:rPr kumimoji="1" lang="ja-JP" altLang="en-US" dirty="0" smtClean="0"/>
              <a:t>ボタンを表示する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2458796" y="176302"/>
            <a:ext cx="1984779" cy="1200329"/>
          </a:xfrm>
          <a:prstGeom prst="rect">
            <a:avLst/>
          </a:prstGeom>
          <a:noFill/>
        </p:spPr>
        <p:txBody>
          <a:bodyPr wrap="square" rtlCol="0">
            <a:spAutoFit/>
          </a:bodyPr>
          <a:lstStyle/>
          <a:p>
            <a:r>
              <a:rPr kumimoji="1" lang="ja-JP" altLang="en-US" dirty="0" smtClean="0"/>
              <a:t>ログインしていない時はスタート出来ないようにするといいかも。</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68478"/>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sp>
        <p:nvSpPr>
          <p:cNvPr id="26" name="テキスト ボックス 25"/>
          <p:cNvSpPr txBox="1"/>
          <p:nvPr/>
        </p:nvSpPr>
        <p:spPr>
          <a:xfrm>
            <a:off x="2999143" y="2371475"/>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ログアウト</a:t>
            </a:r>
            <a:endParaRPr kumimoji="1" lang="ja-JP" altLang="en-US" dirty="0"/>
          </a:p>
        </p:txBody>
      </p:sp>
      <p:cxnSp>
        <p:nvCxnSpPr>
          <p:cNvPr id="28" name="直線矢印コネクタ 27"/>
          <p:cNvCxnSpPr/>
          <p:nvPr/>
        </p:nvCxnSpPr>
        <p:spPr>
          <a:xfrm>
            <a:off x="3460714" y="1396404"/>
            <a:ext cx="0" cy="3680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2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掲示板の</a:t>
            </a:r>
            <a:r>
              <a:rPr lang="en-US" altLang="ja-JP" sz="6000" b="1" dirty="0" smtClean="0">
                <a:solidFill>
                  <a:srgbClr val="7030A0"/>
                </a:solidFill>
              </a:rPr>
              <a:t>TOP</a:t>
            </a:r>
            <a:endParaRPr lang="ja-JP" altLang="en-US" sz="6000" b="1" dirty="0">
              <a:solidFill>
                <a:srgbClr val="7030A0"/>
              </a:solidFill>
            </a:endParaRPr>
          </a:p>
        </p:txBody>
      </p:sp>
      <p:cxnSp>
        <p:nvCxnSpPr>
          <p:cNvPr id="3" name="直線コネクタ 2"/>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6" name="テキスト ボックス 5"/>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8" name="テキスト ボックス 7"/>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9" name="テキスト ボックス 8"/>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11" name="テキスト ボックス 10"/>
          <p:cNvSpPr txBox="1"/>
          <p:nvPr/>
        </p:nvSpPr>
        <p:spPr>
          <a:xfrm>
            <a:off x="2116393" y="5148032"/>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2560520497"/>
              </p:ext>
            </p:extLst>
          </p:nvPr>
        </p:nvGraphicFramePr>
        <p:xfrm>
          <a:off x="4022625" y="3686492"/>
          <a:ext cx="5724012" cy="1860187"/>
        </p:xfrm>
        <a:graphic>
          <a:graphicData uri="http://schemas.openxmlformats.org/drawingml/2006/table">
            <a:tbl>
              <a:tblPr firstRow="1" bandRow="1">
                <a:tableStyleId>{5C22544A-7EE6-4342-B048-85BDC9FD1C3A}</a:tableStyleId>
              </a:tblPr>
              <a:tblGrid>
                <a:gridCol w="785100"/>
                <a:gridCol w="2283757"/>
                <a:gridCol w="1224152"/>
                <a:gridCol w="1431003"/>
              </a:tblGrid>
              <a:tr h="401918">
                <a:tc>
                  <a:txBody>
                    <a:bodyPr/>
                    <a:lstStyle/>
                    <a:p>
                      <a:r>
                        <a:rPr kumimoji="1" lang="en-US" altLang="ja-JP" dirty="0" smtClean="0"/>
                        <a:t>No.</a:t>
                      </a:r>
                      <a:endParaRPr kumimoji="1" lang="ja-JP" altLang="en-US" dirty="0"/>
                    </a:p>
                  </a:txBody>
                  <a:tcPr/>
                </a:tc>
                <a:tc>
                  <a:txBody>
                    <a:bodyPr/>
                    <a:lstStyle/>
                    <a:p>
                      <a:r>
                        <a:rPr kumimoji="1" lang="ja-JP" altLang="en-US" dirty="0" smtClean="0"/>
                        <a:t>タイトル</a:t>
                      </a:r>
                      <a:endParaRPr kumimoji="1" lang="ja-JP" altLang="en-US" dirty="0"/>
                    </a:p>
                  </a:txBody>
                  <a:tcPr/>
                </a:tc>
                <a:tc>
                  <a:txBody>
                    <a:bodyPr/>
                    <a:lstStyle/>
                    <a:p>
                      <a:r>
                        <a:rPr kumimoji="1" lang="ja-JP" altLang="en-US" dirty="0" smtClean="0"/>
                        <a:t>作成者</a:t>
                      </a:r>
                      <a:endParaRPr kumimoji="1" lang="ja-JP" altLang="en-US" dirty="0"/>
                    </a:p>
                  </a:txBody>
                  <a:tcPr/>
                </a:tc>
                <a:tc>
                  <a:txBody>
                    <a:bodyPr/>
                    <a:lstStyle/>
                    <a:p>
                      <a:r>
                        <a:rPr kumimoji="1" lang="ja-JP" altLang="en-US" dirty="0" smtClean="0"/>
                        <a:t>作成日</a:t>
                      </a:r>
                      <a:endParaRPr kumimoji="1" lang="ja-JP" altLang="en-US" dirty="0"/>
                    </a:p>
                  </a:txBody>
                  <a:tcPr/>
                </a:tc>
              </a:tr>
              <a:tr h="401918">
                <a:tc>
                  <a:txBody>
                    <a:bodyPr/>
                    <a:lstStyle/>
                    <a:p>
                      <a:r>
                        <a:rPr kumimoji="1" lang="en-US" altLang="ja-JP" dirty="0" smtClean="0"/>
                        <a:t>3</a:t>
                      </a:r>
                    </a:p>
                  </a:txBody>
                  <a:tcPr/>
                </a:tc>
                <a:tc>
                  <a:txBody>
                    <a:bodyPr/>
                    <a:lstStyle/>
                    <a:p>
                      <a:r>
                        <a:rPr kumimoji="1" lang="ja-JP" altLang="en-US" dirty="0" smtClean="0"/>
                        <a:t>オセロの必勝法</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r h="401918">
                <a:tc>
                  <a:txBody>
                    <a:bodyPr/>
                    <a:lstStyle/>
                    <a:p>
                      <a:r>
                        <a:rPr kumimoji="1" lang="en-US" altLang="ja-JP" dirty="0" smtClean="0"/>
                        <a:t>2</a:t>
                      </a:r>
                      <a:endParaRPr kumimoji="1" lang="ja-JP" altLang="en-US" dirty="0"/>
                    </a:p>
                  </a:txBody>
                  <a:tcPr/>
                </a:tc>
                <a:tc>
                  <a:txBody>
                    <a:bodyPr/>
                    <a:lstStyle/>
                    <a:p>
                      <a:r>
                        <a:rPr kumimoji="1" lang="en-US" altLang="ja-JP" dirty="0" smtClean="0"/>
                        <a:t>CPU</a:t>
                      </a:r>
                      <a:r>
                        <a:rPr kumimoji="1" lang="ja-JP" altLang="en-US" dirty="0" smtClean="0"/>
                        <a:t>との対戦</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r h="654433">
                <a:tc>
                  <a:txBody>
                    <a:bodyPr/>
                    <a:lstStyle/>
                    <a:p>
                      <a:r>
                        <a:rPr kumimoji="1" lang="en-US" altLang="ja-JP" dirty="0" smtClean="0"/>
                        <a:t>1</a:t>
                      </a:r>
                      <a:endParaRPr kumimoji="1" lang="ja-JP" altLang="en-US" dirty="0"/>
                    </a:p>
                  </a:txBody>
                  <a:tcPr/>
                </a:tc>
                <a:tc>
                  <a:txBody>
                    <a:bodyPr/>
                    <a:lstStyle/>
                    <a:p>
                      <a:r>
                        <a:rPr kumimoji="1" lang="ja-JP" altLang="en-US" dirty="0" smtClean="0"/>
                        <a:t>このゲームについて</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bl>
          </a:graphicData>
        </a:graphic>
      </p:graphicFrame>
      <p:sp>
        <p:nvSpPr>
          <p:cNvPr id="7" name="テキスト ボックス 6"/>
          <p:cNvSpPr txBox="1"/>
          <p:nvPr/>
        </p:nvSpPr>
        <p:spPr>
          <a:xfrm>
            <a:off x="3978887" y="1936607"/>
            <a:ext cx="5685502" cy="523220"/>
          </a:xfrm>
          <a:prstGeom prst="rect">
            <a:avLst/>
          </a:prstGeom>
          <a:noFill/>
        </p:spPr>
        <p:txBody>
          <a:bodyPr wrap="square" rtlCol="0">
            <a:spAutoFit/>
          </a:bodyPr>
          <a:lstStyle/>
          <a:p>
            <a:pPr algn="ctr"/>
            <a:r>
              <a:rPr kumimoji="1" lang="ja-JP" altLang="en-US" sz="2800" b="1" dirty="0" smtClean="0"/>
              <a:t>掲示板</a:t>
            </a:r>
            <a:endParaRPr kumimoji="1" lang="ja-JP" altLang="en-US" sz="2800" b="1" dirty="0"/>
          </a:p>
        </p:txBody>
      </p:sp>
      <p:cxnSp>
        <p:nvCxnSpPr>
          <p:cNvPr id="12" name="直線矢印コネクタ 11"/>
          <p:cNvCxnSpPr/>
          <p:nvPr/>
        </p:nvCxnSpPr>
        <p:spPr>
          <a:xfrm flipH="1">
            <a:off x="9779198" y="3860002"/>
            <a:ext cx="55102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0330220" y="3367768"/>
            <a:ext cx="1587494" cy="923330"/>
          </a:xfrm>
          <a:prstGeom prst="rect">
            <a:avLst/>
          </a:prstGeom>
          <a:noFill/>
        </p:spPr>
        <p:txBody>
          <a:bodyPr wrap="square" rtlCol="0">
            <a:spAutoFit/>
          </a:bodyPr>
          <a:lstStyle/>
          <a:p>
            <a:r>
              <a:rPr kumimoji="1" lang="ja-JP" altLang="en-US" dirty="0" smtClean="0"/>
              <a:t>テーブルでそれなりにきれいにしておく。</a:t>
            </a:r>
            <a:endParaRPr kumimoji="1" lang="ja-JP" altLang="en-US" dirty="0"/>
          </a:p>
        </p:txBody>
      </p:sp>
      <p:sp>
        <p:nvSpPr>
          <p:cNvPr id="16" name="テキスト ボックス 15"/>
          <p:cNvSpPr txBox="1"/>
          <p:nvPr/>
        </p:nvSpPr>
        <p:spPr>
          <a:xfrm>
            <a:off x="4826410" y="2603113"/>
            <a:ext cx="4177482" cy="646331"/>
          </a:xfrm>
          <a:prstGeom prst="rect">
            <a:avLst/>
          </a:prstGeom>
          <a:noFill/>
        </p:spPr>
        <p:txBody>
          <a:bodyPr wrap="square" rtlCol="0">
            <a:spAutoFit/>
          </a:bodyPr>
          <a:lstStyle/>
          <a:p>
            <a:pPr algn="ctr"/>
            <a:r>
              <a:rPr kumimoji="1" lang="ja-JP" altLang="en-US" u="sng" dirty="0" smtClean="0">
                <a:solidFill>
                  <a:srgbClr val="0070C0"/>
                </a:solidFill>
              </a:rPr>
              <a:t>掲示板を作成する</a:t>
            </a:r>
            <a:r>
              <a:rPr lang="ja-JP" altLang="en-US" dirty="0"/>
              <a:t> </a:t>
            </a:r>
            <a:r>
              <a:rPr kumimoji="1" lang="en-US" altLang="ja-JP" dirty="0" smtClean="0"/>
              <a:t>/</a:t>
            </a:r>
          </a:p>
          <a:p>
            <a:pPr algn="ctr"/>
            <a:r>
              <a:rPr kumimoji="1" lang="en-US" altLang="ja-JP" dirty="0" smtClean="0"/>
              <a:t> </a:t>
            </a:r>
            <a:r>
              <a:rPr kumimoji="1" lang="ja-JP" altLang="en-US" u="sng" dirty="0" smtClean="0">
                <a:solidFill>
                  <a:srgbClr val="0070C0"/>
                </a:solidFill>
              </a:rPr>
              <a:t>ログインして掲示板を作成する</a:t>
            </a:r>
            <a:endParaRPr kumimoji="1" lang="ja-JP" altLang="en-US" u="sng" dirty="0">
              <a:solidFill>
                <a:srgbClr val="0070C0"/>
              </a:solidFill>
            </a:endParaRPr>
          </a:p>
        </p:txBody>
      </p:sp>
      <p:cxnSp>
        <p:nvCxnSpPr>
          <p:cNvPr id="17" name="直線矢印コネクタ 16"/>
          <p:cNvCxnSpPr/>
          <p:nvPr/>
        </p:nvCxnSpPr>
        <p:spPr>
          <a:xfrm flipH="1">
            <a:off x="8052619" y="1342103"/>
            <a:ext cx="1726579" cy="139274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845241" y="476444"/>
            <a:ext cx="2969958" cy="923330"/>
          </a:xfrm>
          <a:prstGeom prst="rect">
            <a:avLst/>
          </a:prstGeom>
          <a:noFill/>
        </p:spPr>
        <p:txBody>
          <a:bodyPr wrap="square" rtlCol="0">
            <a:spAutoFit/>
          </a:bodyPr>
          <a:lstStyle/>
          <a:p>
            <a:r>
              <a:rPr kumimoji="1" lang="ja-JP" altLang="en-US" dirty="0" smtClean="0"/>
              <a:t>ログインしないと掲示板は作成できないため、ログインしてないならログインを促す</a:t>
            </a:r>
            <a:endParaRPr kumimoji="1" lang="ja-JP" altLang="en-US" dirty="0"/>
          </a:p>
        </p:txBody>
      </p:sp>
    </p:spTree>
    <p:extLst>
      <p:ext uri="{BB962C8B-B14F-4D97-AF65-F5344CB8AC3E}">
        <p14:creationId xmlns:p14="http://schemas.microsoft.com/office/powerpoint/2010/main" val="166484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191766"/>
            <a:ext cx="5486399" cy="4442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84325" y="2516750"/>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48955" y="2370556"/>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84326" y="2970720"/>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71401" y="1370688"/>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0" name="テキスト ボックス 9"/>
          <p:cNvSpPr txBox="1"/>
          <p:nvPr/>
        </p:nvSpPr>
        <p:spPr>
          <a:xfrm>
            <a:off x="5584325" y="344736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68020" y="1520252"/>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511030" y="2516750"/>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915783" y="1894400"/>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628071" y="4592906"/>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58583" y="3638953"/>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806094" y="3199631"/>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
        <p:nvSpPr>
          <p:cNvPr id="21" name="テキスト ボックス 20"/>
          <p:cNvSpPr txBox="1"/>
          <p:nvPr/>
        </p:nvSpPr>
        <p:spPr>
          <a:xfrm>
            <a:off x="5584325" y="3979881"/>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25" name="正方形/長方形 24"/>
          <p:cNvSpPr/>
          <p:nvPr/>
        </p:nvSpPr>
        <p:spPr>
          <a:xfrm>
            <a:off x="7511030" y="2977014"/>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a:off x="7978481" y="2812913"/>
            <a:ext cx="597703" cy="3424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60177" y="2572010"/>
            <a:ext cx="2917127" cy="369332"/>
          </a:xfrm>
          <a:prstGeom prst="rect">
            <a:avLst/>
          </a:prstGeom>
          <a:noFill/>
        </p:spPr>
        <p:txBody>
          <a:bodyPr wrap="square" rtlCol="0">
            <a:spAutoFit/>
          </a:bodyPr>
          <a:lstStyle/>
          <a:p>
            <a:r>
              <a:rPr kumimoji="1" lang="ja-JP" altLang="en-US" dirty="0" smtClean="0"/>
              <a:t>これも重複チェックする？</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43501" y="2809776"/>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08131"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43502" y="326374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30577"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10" name="テキスト ボックス 9"/>
          <p:cNvSpPr txBox="1"/>
          <p:nvPr/>
        </p:nvSpPr>
        <p:spPr>
          <a:xfrm>
            <a:off x="3043501" y="3740395"/>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5378" y="2791762"/>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98515" y="1981403"/>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41872"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64318"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29" name="正方形/長方形 28"/>
          <p:cNvSpPr/>
          <p:nvPr/>
        </p:nvSpPr>
        <p:spPr>
          <a:xfrm>
            <a:off x="10897660" y="2786695"/>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32256" y="1981403"/>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04777" y="2786695"/>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12533" y="426779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10498" y="376473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4" name="テキスト ボックス 23"/>
          <p:cNvSpPr txBox="1"/>
          <p:nvPr/>
        </p:nvSpPr>
        <p:spPr>
          <a:xfrm>
            <a:off x="3043501" y="426407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34" name="正方形/長方形 33"/>
          <p:cNvSpPr/>
          <p:nvPr/>
        </p:nvSpPr>
        <p:spPr>
          <a:xfrm>
            <a:off x="4978406" y="326374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897660" y="328749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04777" y="3275716"/>
            <a:ext cx="1683358" cy="369332"/>
          </a:xfrm>
          <a:prstGeom prst="rect">
            <a:avLst/>
          </a:prstGeom>
          <a:noFill/>
          <a:ln>
            <a:solidFill>
              <a:schemeClr val="tx1"/>
            </a:solidFill>
          </a:ln>
        </p:spPr>
        <p:txBody>
          <a:bodyPr wrap="square" rtlCol="0">
            <a:spAutoFit/>
          </a:bodyPr>
          <a:lstStyle/>
          <a:p>
            <a:r>
              <a:rPr kumimoji="1" lang="ja-JP" altLang="en-US" dirty="0" smtClean="0"/>
              <a:t>広瀬太郎</a:t>
            </a:r>
            <a:endParaRPr kumimoji="1" lang="ja-JP" altLang="en-US" dirty="0"/>
          </a:p>
        </p:txBody>
      </p:sp>
      <p:sp>
        <p:nvSpPr>
          <p:cNvPr id="11" name="テキスト ボックス 10"/>
          <p:cNvSpPr txBox="1"/>
          <p:nvPr/>
        </p:nvSpPr>
        <p:spPr>
          <a:xfrm>
            <a:off x="879753" y="6068454"/>
            <a:ext cx="4550703" cy="646331"/>
          </a:xfrm>
          <a:prstGeom prst="rect">
            <a:avLst/>
          </a:prstGeom>
          <a:noFill/>
        </p:spPr>
        <p:txBody>
          <a:bodyPr wrap="square" rtlCol="0">
            <a:spAutoFit/>
          </a:bodyPr>
          <a:lstStyle/>
          <a:p>
            <a:r>
              <a:rPr kumimoji="1" lang="ja-JP" altLang="en-US" dirty="0" smtClean="0"/>
              <a:t>エラー部分は赤字にするか</a:t>
            </a:r>
            <a:r>
              <a:rPr kumimoji="1" lang="en-US" altLang="ja-JP" dirty="0" smtClean="0"/>
              <a:t>※</a:t>
            </a:r>
            <a:r>
              <a:rPr lang="ja-JP" altLang="en-US" dirty="0" smtClean="0"/>
              <a:t>をつけるようにするといいかもしれない。</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191766"/>
            <a:ext cx="5486399" cy="4722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3961" y="2833119"/>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176407" y="1361303"/>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1" name="正方形/長方形 10"/>
          <p:cNvSpPr/>
          <p:nvPr/>
        </p:nvSpPr>
        <p:spPr>
          <a:xfrm>
            <a:off x="5116036" y="2979313"/>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44345" y="2150940"/>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198161" y="2976070"/>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198161" y="3923305"/>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194091" y="4424296"/>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13" name="テキスト ボックス 12"/>
          <p:cNvSpPr txBox="1"/>
          <p:nvPr/>
        </p:nvSpPr>
        <p:spPr>
          <a:xfrm>
            <a:off x="3185258" y="3438070"/>
            <a:ext cx="1683358" cy="369332"/>
          </a:xfrm>
          <a:prstGeom prst="rect">
            <a:avLst/>
          </a:prstGeom>
          <a:noFill/>
          <a:ln>
            <a:solidFill>
              <a:schemeClr val="tx1"/>
            </a:solidFill>
          </a:ln>
        </p:spPr>
        <p:txBody>
          <a:bodyPr wrap="square" rtlCol="0">
            <a:spAutoFit/>
          </a:bodyPr>
          <a:lstStyle/>
          <a:p>
            <a:r>
              <a:rPr lang="ja-JP" altLang="en-US" dirty="0" smtClean="0"/>
              <a:t>広瀬</a:t>
            </a:r>
            <a:r>
              <a:rPr lang="ja-JP" altLang="en-US" dirty="0"/>
              <a:t>太郎</a:t>
            </a:r>
            <a:endParaRPr kumimoji="1" lang="ja-JP" altLang="en-US" dirty="0"/>
          </a:p>
        </p:txBody>
      </p:sp>
      <p:sp>
        <p:nvSpPr>
          <p:cNvPr id="14" name="正方形/長方形 13"/>
          <p:cNvSpPr/>
          <p:nvPr/>
        </p:nvSpPr>
        <p:spPr>
          <a:xfrm>
            <a:off x="5116036" y="342501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8" name="テキスト ボックス 27"/>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ログイン画面（失敗</a:t>
            </a:r>
            <a:r>
              <a:rPr lang="en-US" altLang="ja-JP" sz="6000" b="1" dirty="0" smtClean="0">
                <a:solidFill>
                  <a:srgbClr val="7030A0"/>
                </a:solidFill>
              </a:rPr>
              <a:t>)</a:t>
            </a:r>
            <a:endParaRPr lang="ja-JP" altLang="en-US" sz="6000" b="1" dirty="0">
              <a:solidFill>
                <a:srgbClr val="7030A0"/>
              </a:solidFill>
            </a:endParaRPr>
          </a:p>
        </p:txBody>
      </p:sp>
      <p:sp>
        <p:nvSpPr>
          <p:cNvPr id="11" name="正方形/長方形 10"/>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13" name="テキスト ボックス 12"/>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15" name="テキスト ボックス 14"/>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6" name="テキスト ボックス 15"/>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7" name="テキスト ボックス 16"/>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23" name="正方形/長方形 22"/>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25" name="正方形/長方形 24"/>
          <p:cNvSpPr/>
          <p:nvPr/>
        </p:nvSpPr>
        <p:spPr>
          <a:xfrm>
            <a:off x="854384" y="1549619"/>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18909" y="2914194"/>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7" name="テキスト ボックス 26"/>
          <p:cNvSpPr txBox="1"/>
          <p:nvPr/>
        </p:nvSpPr>
        <p:spPr>
          <a:xfrm>
            <a:off x="1568660" y="2760062"/>
            <a:ext cx="2796863"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8" name="テキスト ボックス 27"/>
          <p:cNvSpPr txBox="1"/>
          <p:nvPr/>
        </p:nvSpPr>
        <p:spPr>
          <a:xfrm>
            <a:off x="2518910" y="3368164"/>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29" name="テキスト ボックス 28"/>
          <p:cNvSpPr txBox="1"/>
          <p:nvPr/>
        </p:nvSpPr>
        <p:spPr>
          <a:xfrm>
            <a:off x="2518909" y="4432414"/>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0" name="テキスト ボックス 29"/>
          <p:cNvSpPr txBox="1"/>
          <p:nvPr/>
        </p:nvSpPr>
        <p:spPr>
          <a:xfrm>
            <a:off x="2301768" y="173428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1" name="テキスト ボックス 30"/>
          <p:cNvSpPr txBox="1"/>
          <p:nvPr/>
        </p:nvSpPr>
        <p:spPr>
          <a:xfrm>
            <a:off x="1785177" y="2331827"/>
            <a:ext cx="3150822" cy="369332"/>
          </a:xfrm>
          <a:prstGeom prst="rect">
            <a:avLst/>
          </a:prstGeom>
          <a:noFill/>
        </p:spPr>
        <p:txBody>
          <a:bodyPr wrap="square" rtlCol="0">
            <a:spAutoFit/>
          </a:bodyPr>
          <a:lstStyle/>
          <a:p>
            <a:r>
              <a:rPr kumimoji="1" lang="ja-JP" altLang="en-US" dirty="0" smtClean="0">
                <a:solidFill>
                  <a:srgbClr val="FF0000"/>
                </a:solidFill>
              </a:rPr>
              <a:t>この</a:t>
            </a:r>
            <a:r>
              <a:rPr kumimoji="1" lang="en-US" altLang="ja-JP" dirty="0" smtClean="0">
                <a:solidFill>
                  <a:srgbClr val="FF0000"/>
                </a:solidFill>
              </a:rPr>
              <a:t>ID</a:t>
            </a:r>
            <a:r>
              <a:rPr kumimoji="1" lang="ja-JP" altLang="en-US" dirty="0" smtClean="0">
                <a:solidFill>
                  <a:srgbClr val="FF0000"/>
                </a:solidFill>
              </a:rPr>
              <a:t>は使われていません。</a:t>
            </a:r>
            <a:endParaRPr kumimoji="1" lang="ja-JP" altLang="en-US" dirty="0">
              <a:solidFill>
                <a:srgbClr val="FF0000"/>
              </a:solidFill>
            </a:endParaRPr>
          </a:p>
        </p:txBody>
      </p:sp>
      <p:sp>
        <p:nvSpPr>
          <p:cNvPr id="32" name="正方形/長方形 31"/>
          <p:cNvSpPr/>
          <p:nvPr/>
        </p:nvSpPr>
        <p:spPr>
          <a:xfrm>
            <a:off x="1770718" y="4059949"/>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69133" y="4006105"/>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30105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5" name="テキスト ボックス 24"/>
          <p:cNvSpPr txBox="1"/>
          <p:nvPr/>
        </p:nvSpPr>
        <p:spPr>
          <a:xfrm>
            <a:off x="4843617" y="3213671"/>
            <a:ext cx="4191000" cy="923330"/>
          </a:xfrm>
          <a:prstGeom prst="rect">
            <a:avLst/>
          </a:prstGeom>
          <a:noFill/>
          <a:ln>
            <a:solidFill>
              <a:schemeClr val="tx1"/>
            </a:solidFill>
          </a:ln>
        </p:spPr>
        <p:txBody>
          <a:bodyPr wrap="square" rtlCol="0">
            <a:spAutoFit/>
          </a:bodyPr>
          <a:lstStyle/>
          <a:p>
            <a:pPr algn="ctr"/>
            <a:endParaRPr lang="en-US" altLang="ja-JP" dirty="0" smtClean="0"/>
          </a:p>
          <a:p>
            <a:pPr algn="ctr"/>
            <a:r>
              <a:rPr lang="ja-JP" altLang="en-US" dirty="0" smtClean="0"/>
              <a:t>ランキング</a:t>
            </a:r>
            <a:endParaRPr kumimoji="1" lang="en-US" altLang="ja-JP" dirty="0" smtClean="0"/>
          </a:p>
          <a:p>
            <a:pPr algn="ctr"/>
            <a:endParaRPr kumimoji="1" lang="ja-JP" altLang="en-US" dirty="0"/>
          </a:p>
        </p:txBody>
      </p:sp>
      <p:sp>
        <p:nvSpPr>
          <p:cNvPr id="29" name="テキスト ボックス 28"/>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4843617" y="2521382"/>
            <a:ext cx="4350774" cy="369332"/>
          </a:xfrm>
          <a:prstGeom prst="rect">
            <a:avLst/>
          </a:prstGeom>
          <a:noFill/>
        </p:spPr>
        <p:txBody>
          <a:bodyPr wrap="square" rtlCol="0">
            <a:spAutoFit/>
          </a:bodyPr>
          <a:lstStyle/>
          <a:p>
            <a:r>
              <a:rPr lang="ja-JP" altLang="en-US" dirty="0" smtClean="0"/>
              <a:t>タブを入れて各ランキングを見れるといい</a:t>
            </a:r>
            <a:endParaRPr kumimoji="1" lang="ja-JP" altLang="en-US" dirty="0"/>
          </a:p>
        </p:txBody>
      </p:sp>
      <p:sp>
        <p:nvSpPr>
          <p:cNvPr id="11" name="テキスト ボックス 10"/>
          <p:cNvSpPr txBox="1"/>
          <p:nvPr/>
        </p:nvSpPr>
        <p:spPr>
          <a:xfrm>
            <a:off x="2101940" y="5148032"/>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865</Words>
  <Application>Microsoft Office PowerPoint</Application>
  <PresentationFormat>ワイド画面</PresentationFormat>
  <Paragraphs>170</Paragraphs>
  <Slides>10</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40</cp:revision>
  <dcterms:created xsi:type="dcterms:W3CDTF">2013-12-25T13:06:35Z</dcterms:created>
  <dcterms:modified xsi:type="dcterms:W3CDTF">2014-01-19T02:35:41Z</dcterms:modified>
</cp:coreProperties>
</file>