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9" autoAdjust="0"/>
  </p:normalViewPr>
  <p:slideViewPr>
    <p:cSldViewPr snapToGrid="0">
      <p:cViewPr varScale="1">
        <p:scale>
          <a:sx n="65" d="100"/>
          <a:sy n="65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57B1-392F-4EA3-A98E-DCD6DB5AF2D7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56B-5CA1-4B73-9B92-65F8C9E46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15×15</a:t>
            </a:r>
            <a:r>
              <a:rPr kumimoji="1" lang="ja-JP" altLang="en-US" dirty="0" err="1" smtClean="0"/>
              <a:t>のに</a:t>
            </a:r>
            <a:r>
              <a:rPr kumimoji="1" lang="ja-JP" altLang="en-US" smtClean="0"/>
              <a:t>する予定。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6660-F677-44CC-876D-331CADDE51A8}" type="datetimeFigureOut">
              <a:rPr kumimoji="1" lang="ja-JP" altLang="en-US" smtClean="0"/>
              <a:t>2014/1/4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</a:rPr>
              <a:t>ゲーム</a:t>
            </a:r>
            <a:r>
              <a:rPr kumimoji="1" lang="ja-JP" altLang="en-US" sz="4800" b="1" dirty="0" smtClean="0">
                <a:solidFill>
                  <a:srgbClr val="7030A0"/>
                </a:solidFill>
              </a:rPr>
              <a:t>画面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19866" y="1232874"/>
            <a:ext cx="8465574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31886" y="1451429"/>
            <a:ext cx="618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五目並べ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129314" y="2469467"/>
            <a:ext cx="3492792" cy="2888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4604072" y="2461135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5051440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938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964436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4082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821247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204704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4129314" y="4913555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4129314" y="4469302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129314" y="4025049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4160918" y="364671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129314" y="3274448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129314" y="286315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5805012" y="3879876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6269822" y="3500501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6278369" y="3885857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701039" y="3853870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5826083" y="436021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802552" y="3476842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899279" y="1232875"/>
            <a:ext cx="2483349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317502" y="3331261"/>
            <a:ext cx="174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チャット画面</a:t>
            </a:r>
            <a:endParaRPr kumimoji="1"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35593" y="3207539"/>
            <a:ext cx="179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あなたの番です</a:t>
            </a:r>
            <a:endParaRPr kumimoji="1" lang="en-US" altLang="ja-JP" dirty="0" smtClean="0"/>
          </a:p>
          <a:p>
            <a:r>
              <a:rPr lang="ja-JP" altLang="en-US" dirty="0" smtClean="0"/>
              <a:t>残り時間：</a:t>
            </a:r>
            <a:r>
              <a:rPr lang="en-US" altLang="ja-JP" dirty="0" smtClean="0"/>
              <a:t>60</a:t>
            </a:r>
            <a:r>
              <a:rPr lang="ja-JP" altLang="en-US" dirty="0" smtClean="0"/>
              <a:t>秒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41603" y="3940350"/>
            <a:ext cx="113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降参する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078003" y="3094665"/>
            <a:ext cx="1772381" cy="1329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</Words>
  <Application>Microsoft Office PowerPoint</Application>
  <PresentationFormat>ワイド画面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21</cp:revision>
  <dcterms:created xsi:type="dcterms:W3CDTF">2013-12-26T03:08:38Z</dcterms:created>
  <dcterms:modified xsi:type="dcterms:W3CDTF">2014-01-04T13:23:06Z</dcterms:modified>
</cp:coreProperties>
</file>