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2" r:id="rId5"/>
    <p:sldId id="260" r:id="rId6"/>
    <p:sldId id="257" r:id="rId7"/>
    <p:sldId id="259"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93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01297" y="2218663"/>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536723" y="1212212"/>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44793" y="274484"/>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759610" y="1486355"/>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26449"/>
            <a:ext cx="1442278" cy="646331"/>
          </a:xfrm>
          <a:prstGeom prst="rect">
            <a:avLst/>
          </a:prstGeom>
          <a:noFill/>
          <a:ln>
            <a:solidFill>
              <a:schemeClr val="tx1"/>
            </a:solidFill>
          </a:ln>
        </p:spPr>
        <p:txBody>
          <a:bodyPr wrap="square" rtlCol="0">
            <a:spAutoFit/>
          </a:bodyPr>
          <a:lstStyle/>
          <a:p>
            <a:pPr algn="ctr"/>
            <a:r>
              <a:rPr kumimoji="1" lang="ja-JP" altLang="en-US" dirty="0" smtClean="0"/>
              <a:t>掲示板</a:t>
            </a:r>
            <a:r>
              <a:rPr kumimoji="1" lang="en-US" altLang="ja-JP" dirty="0" smtClean="0"/>
              <a:t>/</a:t>
            </a:r>
            <a:r>
              <a:rPr kumimoji="1" lang="ja-JP" altLang="en-US" dirty="0" smtClean="0"/>
              <a:t>チャット</a:t>
            </a:r>
            <a:endParaRPr kumimoji="1" lang="ja-JP" altLang="en-US" dirty="0"/>
          </a:p>
        </p:txBody>
      </p:sp>
      <p:cxnSp>
        <p:nvCxnSpPr>
          <p:cNvPr id="23" name="直線矢印コネクタ 22"/>
          <p:cNvCxnSpPr/>
          <p:nvPr/>
        </p:nvCxnSpPr>
        <p:spPr>
          <a:xfrm>
            <a:off x="2133410" y="5440662"/>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7138" y="4752570"/>
            <a:ext cx="1775845" cy="1477328"/>
          </a:xfrm>
          <a:prstGeom prst="rect">
            <a:avLst/>
          </a:prstGeom>
          <a:noFill/>
        </p:spPr>
        <p:txBody>
          <a:bodyPr wrap="square" rtlCol="0">
            <a:spAutoFit/>
          </a:bodyPr>
          <a:lstStyle/>
          <a:p>
            <a:r>
              <a:rPr kumimoji="1" lang="ja-JP" altLang="en-US" dirty="0" smtClean="0"/>
              <a:t>掲示板にするのかチャットにするのかによって置く場所が変わるため、悩み中</a:t>
            </a:r>
            <a:endParaRPr kumimoji="1" lang="en-US" altLang="ja-JP" dirty="0" smtClean="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r>
              <a:rPr kumimoji="1" lang="en-US" altLang="ja-JP" sz="3200" dirty="0" smtClean="0"/>
              <a:t>:</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676</Words>
  <Application>Microsoft Office PowerPoint</Application>
  <PresentationFormat>ワイド画面</PresentationFormat>
  <Paragraphs>118</Paragraphs>
  <Slides>8</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28</cp:revision>
  <dcterms:created xsi:type="dcterms:W3CDTF">2013-12-25T13:06:35Z</dcterms:created>
  <dcterms:modified xsi:type="dcterms:W3CDTF">2013-12-31T13:15:26Z</dcterms:modified>
</cp:coreProperties>
</file>