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4</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17938" y="103031"/>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089352" y="4109597"/>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134896" y="192121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125063" y="3286342"/>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134896" y="4621563"/>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1696065" y="1191766"/>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72845" y="356710"/>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2772699" y="5928853"/>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384755" y="6059233"/>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1460090" y="3398337"/>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20490" y="2713729"/>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9474454" y="2382884"/>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9492200" y="3721662"/>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0275316" y="1694992"/>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16281" y="1332898"/>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069986"/>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086625"/>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490</Words>
  <Application>Microsoft Office PowerPoint</Application>
  <PresentationFormat>ワイド画面</PresentationFormat>
  <Paragraphs>65</Paragraphs>
  <Slides>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15</cp:revision>
  <dcterms:created xsi:type="dcterms:W3CDTF">2013-12-25T13:06:35Z</dcterms:created>
  <dcterms:modified xsi:type="dcterms:W3CDTF">2013-12-30T04:13:42Z</dcterms:modified>
</cp:coreProperties>
</file>