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0" r:id="rId3"/>
    <p:sldId id="259" r:id="rId4"/>
    <p:sldId id="258"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072" autoAdjust="0"/>
  </p:normalViewPr>
  <p:slideViewPr>
    <p:cSldViewPr snapToGrid="0">
      <p:cViewPr varScale="1">
        <p:scale>
          <a:sx n="63" d="100"/>
          <a:sy n="63" d="100"/>
        </p:scale>
        <p:origin x="1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DC826-EC42-4CF3-9404-97187E0C6B30}" type="datetimeFigureOut">
              <a:rPr kumimoji="1" lang="ja-JP" altLang="en-US" smtClean="0"/>
              <a:t>2013/12/30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62BAD-2502-446F-B5D0-7AFF7B587C61}" type="slidenum">
              <a:rPr kumimoji="1" lang="ja-JP" altLang="en-US" smtClean="0"/>
              <a:t>‹#›</a:t>
            </a:fld>
            <a:endParaRPr kumimoji="1" lang="ja-JP" altLang="en-US"/>
          </a:p>
        </p:txBody>
      </p:sp>
    </p:spTree>
    <p:extLst>
      <p:ext uri="{BB962C8B-B14F-4D97-AF65-F5344CB8AC3E}">
        <p14:creationId xmlns:p14="http://schemas.microsoft.com/office/powerpoint/2010/main" val="3051724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JavaScript</a:t>
            </a:r>
            <a:r>
              <a:rPr kumimoji="1" lang="ja-JP" altLang="en-US" dirty="0" smtClean="0"/>
              <a:t>から</a:t>
            </a:r>
            <a:r>
              <a:rPr kumimoji="1" lang="en-US" altLang="ja-JP" dirty="0" smtClean="0"/>
              <a:t>HASH(SHA1)</a:t>
            </a:r>
            <a:r>
              <a:rPr kumimoji="1" lang="ja-JP" altLang="en-US" dirty="0" smtClean="0"/>
              <a:t>を</a:t>
            </a:r>
            <a:r>
              <a:rPr kumimoji="1" lang="ja-JP" altLang="en-US" dirty="0" smtClean="0"/>
              <a:t>使って暗号化させて送信し、</a:t>
            </a:r>
            <a:r>
              <a:rPr kumimoji="1" lang="en-US" altLang="ja-JP" dirty="0" smtClean="0"/>
              <a:t>PHP</a:t>
            </a:r>
            <a:r>
              <a:rPr kumimoji="1" lang="ja-JP" altLang="en-US" dirty="0" smtClean="0"/>
              <a:t>ではそのまま</a:t>
            </a:r>
            <a:r>
              <a:rPr kumimoji="1" lang="en-US" altLang="ja-JP" dirty="0" err="1" smtClean="0"/>
              <a:t>mySQL</a:t>
            </a:r>
            <a:r>
              <a:rPr kumimoji="1" lang="ja-JP" altLang="en-US" dirty="0" err="1" smtClean="0"/>
              <a:t>へ登</a:t>
            </a:r>
            <a:r>
              <a:rPr kumimoji="1" lang="ja-JP" altLang="en-US" dirty="0" smtClean="0"/>
              <a:t>録させる。</a:t>
            </a:r>
            <a:endParaRPr kumimoji="1" lang="en-US" altLang="ja-JP" dirty="0" smtClean="0"/>
          </a:p>
          <a:p>
            <a:r>
              <a:rPr kumimoji="1" lang="ja-JP" altLang="en-US" dirty="0" smtClean="0"/>
              <a:t>これで傍受されても大丈夫。</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1</a:t>
            </a:fld>
            <a:endParaRPr kumimoji="1" lang="ja-JP" altLang="en-US"/>
          </a:p>
        </p:txBody>
      </p:sp>
    </p:spTree>
    <p:extLst>
      <p:ext uri="{BB962C8B-B14F-4D97-AF65-F5344CB8AC3E}">
        <p14:creationId xmlns:p14="http://schemas.microsoft.com/office/powerpoint/2010/main" val="190430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PHP</a:t>
            </a:r>
            <a:r>
              <a:rPr kumimoji="1" lang="ja-JP" altLang="en-US" dirty="0" smtClean="0"/>
              <a:t>のセッション機能を使うとデータはサーバー側で持っているため、ユーザー側で色々いじられることを防げる。</a:t>
            </a:r>
            <a:endParaRPr kumimoji="1" lang="en-US" altLang="ja-JP" dirty="0" smtClean="0"/>
          </a:p>
          <a:p>
            <a:r>
              <a:rPr kumimoji="1" lang="ja-JP" altLang="en-US" dirty="0" smtClean="0"/>
              <a:t>ユーザー側でいじれた場合、例えば会員番号を適当な数を入れればその番号の会員に入れてしまう可能性がある（認証なしログイン</a:t>
            </a:r>
            <a:r>
              <a:rPr kumimoji="1" lang="en-US" altLang="ja-JP" dirty="0" smtClean="0"/>
              <a:t>)</a:t>
            </a:r>
            <a:r>
              <a:rPr kumimoji="1" lang="ja-JP" altLang="en-US" dirty="0" err="1" smtClean="0"/>
              <a:t>。</a:t>
            </a:r>
            <a:endParaRPr kumimoji="1" lang="en-US" altLang="ja-JP" dirty="0" smtClean="0"/>
          </a:p>
          <a:p>
            <a:r>
              <a:rPr kumimoji="1" lang="ja-JP" altLang="en-US" dirty="0" smtClean="0"/>
              <a:t>元々自動ログインとして考えていたが、そのまま普通のログインシステムでも使えそう。</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3</a:t>
            </a:fld>
            <a:endParaRPr kumimoji="1" lang="ja-JP" altLang="en-US"/>
          </a:p>
        </p:txBody>
      </p:sp>
    </p:spTree>
    <p:extLst>
      <p:ext uri="{BB962C8B-B14F-4D97-AF65-F5344CB8AC3E}">
        <p14:creationId xmlns:p14="http://schemas.microsoft.com/office/powerpoint/2010/main" val="1415947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ユーザーが入力した</a:t>
            </a:r>
            <a:r>
              <a:rPr kumimoji="1" lang="en-US" altLang="ja-JP" dirty="0" smtClean="0"/>
              <a:t>PW</a:t>
            </a:r>
            <a:r>
              <a:rPr kumimoji="1" lang="ja-JP" altLang="en-US" dirty="0" smtClean="0"/>
              <a:t>を</a:t>
            </a:r>
            <a:r>
              <a:rPr kumimoji="1" lang="en-US" altLang="ja-JP" smtClean="0"/>
              <a:t>HASH(SHA1)</a:t>
            </a:r>
            <a:r>
              <a:rPr kumimoji="1" lang="ja-JP" altLang="en-US" smtClean="0"/>
              <a:t>で</a:t>
            </a:r>
            <a:r>
              <a:rPr kumimoji="1" lang="ja-JP" altLang="en-US" dirty="0" smtClean="0"/>
              <a:t>暗号化して、そのまま暗号化してある</a:t>
            </a:r>
            <a:r>
              <a:rPr kumimoji="1" lang="en-US" altLang="ja-JP" dirty="0" smtClean="0"/>
              <a:t>PW</a:t>
            </a:r>
            <a:r>
              <a:rPr kumimoji="1" lang="ja-JP" altLang="en-US" dirty="0" smtClean="0"/>
              <a:t>を</a:t>
            </a:r>
            <a:r>
              <a:rPr kumimoji="1" lang="en-US" altLang="ja-JP" dirty="0" err="1" smtClean="0"/>
              <a:t>mySQL</a:t>
            </a:r>
            <a:r>
              <a:rPr kumimoji="1" lang="ja-JP" altLang="en-US" dirty="0" smtClean="0"/>
              <a:t>から貰って比較する。</a:t>
            </a:r>
            <a:endParaRPr kumimoji="1" lang="en-US" altLang="ja-JP" dirty="0" smtClean="0"/>
          </a:p>
          <a:p>
            <a:r>
              <a:rPr kumimoji="1" lang="ja-JP" altLang="en-US" dirty="0" smtClean="0"/>
              <a:t>これが一致すれば承認する。</a:t>
            </a:r>
            <a:endParaRPr kumimoji="1" lang="en-US" altLang="ja-JP" dirty="0" smtClean="0"/>
          </a:p>
          <a:p>
            <a:r>
              <a:rPr kumimoji="1" lang="ja-JP" altLang="en-US" dirty="0" smtClean="0"/>
              <a:t>これにより管理者でさえもユーザーの</a:t>
            </a:r>
            <a:r>
              <a:rPr kumimoji="1" lang="en-US" altLang="ja-JP" dirty="0" smtClean="0"/>
              <a:t>PW</a:t>
            </a:r>
            <a:r>
              <a:rPr kumimoji="1" lang="ja-JP" altLang="en-US" dirty="0" smtClean="0"/>
              <a:t>を知らずに承認させることが可能。</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4</a:t>
            </a:fld>
            <a:endParaRPr kumimoji="1" lang="ja-JP" altLang="en-US"/>
          </a:p>
        </p:txBody>
      </p:sp>
    </p:spTree>
    <p:extLst>
      <p:ext uri="{BB962C8B-B14F-4D97-AF65-F5344CB8AC3E}">
        <p14:creationId xmlns:p14="http://schemas.microsoft.com/office/powerpoint/2010/main" val="640375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13341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509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75133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3934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2902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6255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1216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17486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8016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44216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2095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8E968-C88F-4183-9E10-2B943E46417A}" type="datetimeFigureOut">
              <a:rPr kumimoji="1" lang="ja-JP" altLang="en-US" smtClean="0"/>
              <a:t>2013/12/30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636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会員登録</a:t>
            </a:r>
            <a:r>
              <a:rPr lang="ja-JP" altLang="en-US" sz="4400" b="1" dirty="0">
                <a:solidFill>
                  <a:srgbClr val="7030A0"/>
                </a:solidFill>
              </a:rPr>
              <a:t>システム</a:t>
            </a:r>
            <a:endParaRPr kumimoji="1" lang="ja-JP" altLang="en-US" sz="4400" b="1" dirty="0">
              <a:solidFill>
                <a:srgbClr val="7030A0"/>
              </a:solidFill>
            </a:endParaRPr>
          </a:p>
        </p:txBody>
      </p:sp>
      <p:sp>
        <p:nvSpPr>
          <p:cNvPr id="5" name="テキスト ボックス 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7" name="直線矢印コネクタ 6"/>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225337" y="179759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5" name="直線矢印コネクタ 14"/>
          <p:cNvCxnSpPr/>
          <p:nvPr/>
        </p:nvCxnSpPr>
        <p:spPr>
          <a:xfrm>
            <a:off x="8125031" y="29066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879571" y="1462829"/>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17" name="テキスト ボックス 16"/>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1" name="テキスト ボックス 20"/>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9" name="直線矢印コネクタ 28"/>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4995096" y="1537036"/>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38" name="テキスト ボックス 37"/>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spTree>
    <p:extLst>
      <p:ext uri="{BB962C8B-B14F-4D97-AF65-F5344CB8AC3E}">
        <p14:creationId xmlns:p14="http://schemas.microsoft.com/office/powerpoint/2010/main" val="12396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22236" y="214644"/>
            <a:ext cx="5551438" cy="769441"/>
          </a:xfrm>
          <a:prstGeom prst="rect">
            <a:avLst/>
          </a:prstGeom>
          <a:noFill/>
        </p:spPr>
        <p:txBody>
          <a:bodyPr wrap="square" rtlCol="0">
            <a:spAutoFit/>
          </a:bodyPr>
          <a:lstStyle/>
          <a:p>
            <a:pPr algn="ctr"/>
            <a:r>
              <a:rPr lang="ja-JP" altLang="en-US" sz="4400" b="1" dirty="0" smtClean="0">
                <a:solidFill>
                  <a:srgbClr val="7030A0"/>
                </a:solidFill>
              </a:rPr>
              <a:t>会員登録</a:t>
            </a:r>
            <a:r>
              <a:rPr lang="ja-JP" altLang="en-US" sz="4400" b="1" dirty="0" smtClean="0">
                <a:solidFill>
                  <a:srgbClr val="7030A0"/>
                </a:solidFill>
              </a:rPr>
              <a:t>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368396" y="32854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141758" y="35470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497979" y="2056978"/>
            <a:ext cx="2600386" cy="1077218"/>
          </a:xfrm>
          <a:prstGeom prst="rect">
            <a:avLst/>
          </a:prstGeom>
          <a:noFill/>
        </p:spPr>
        <p:txBody>
          <a:bodyPr wrap="square" rtlCol="0">
            <a:spAutoFit/>
          </a:bodyPr>
          <a:lstStyle/>
          <a:p>
            <a:r>
              <a:rPr kumimoji="1" lang="en-US" altLang="ja-JP" sz="3200" dirty="0" err="1" smtClean="0"/>
              <a:t>ID:hirose</a:t>
            </a:r>
            <a:endParaRPr kumimoji="1" lang="en-US" altLang="ja-JP" sz="3200" dirty="0" smtClean="0"/>
          </a:p>
          <a:p>
            <a:r>
              <a:rPr lang="en-US" altLang="ja-JP" sz="3200" dirty="0" err="1" smtClean="0"/>
              <a:t>PW:hirose</a:t>
            </a:r>
            <a:endParaRPr kumimoji="1" lang="ja-JP" altLang="en-US" sz="3200" dirty="0"/>
          </a:p>
        </p:txBody>
      </p:sp>
      <p:sp>
        <p:nvSpPr>
          <p:cNvPr id="6" name="テキスト ボックス 5"/>
          <p:cNvSpPr txBox="1"/>
          <p:nvPr/>
        </p:nvSpPr>
        <p:spPr>
          <a:xfrm>
            <a:off x="2999610" y="31920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7" name="直線矢印コネクタ 6"/>
          <p:cNvCxnSpPr/>
          <p:nvPr/>
        </p:nvCxnSpPr>
        <p:spPr>
          <a:xfrm>
            <a:off x="8002405" y="35162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552491" y="32238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10" name="テキスト ボックス 9"/>
          <p:cNvSpPr txBox="1"/>
          <p:nvPr/>
        </p:nvSpPr>
        <p:spPr>
          <a:xfrm>
            <a:off x="10166366" y="32238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1" name="直線矢印コネクタ 10"/>
          <p:cNvCxnSpPr/>
          <p:nvPr/>
        </p:nvCxnSpPr>
        <p:spPr>
          <a:xfrm flipV="1">
            <a:off x="5488879" y="35162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407443" y="1421828"/>
            <a:ext cx="2747275" cy="1692771"/>
          </a:xfrm>
          <a:prstGeom prst="rect">
            <a:avLst/>
          </a:prstGeom>
          <a:noFill/>
        </p:spPr>
        <p:txBody>
          <a:bodyPr wrap="square" rtlCol="0">
            <a:spAutoFit/>
          </a:bodyPr>
          <a:lstStyle/>
          <a:p>
            <a:r>
              <a:rPr kumimoji="1" lang="en-US" altLang="ja-JP" sz="3200" dirty="0" err="1" smtClean="0"/>
              <a:t>ID:hirose</a:t>
            </a:r>
            <a:endParaRPr kumimoji="1" lang="en-US" altLang="ja-JP" sz="3200" dirty="0" smtClean="0"/>
          </a:p>
          <a:p>
            <a:r>
              <a:rPr lang="en-US" altLang="ja-JP" sz="3200" dirty="0" smtClean="0"/>
              <a:t>PW(</a:t>
            </a:r>
            <a:r>
              <a:rPr lang="ja-JP" altLang="en-US" sz="3200" dirty="0" smtClean="0"/>
              <a:t>暗号化</a:t>
            </a:r>
            <a:r>
              <a:rPr lang="en-US" altLang="ja-JP" sz="3200" dirty="0" smtClean="0"/>
              <a:t>):</a:t>
            </a:r>
          </a:p>
          <a:p>
            <a:r>
              <a:rPr lang="en-US" altLang="ja-JP" sz="2000" dirty="0"/>
              <a:t>b415f121bed5418d497277b7e51556dff74b8e55</a:t>
            </a:r>
            <a:endParaRPr lang="ja-JP" altLang="en-US" sz="2000" dirty="0"/>
          </a:p>
        </p:txBody>
      </p:sp>
      <p:sp>
        <p:nvSpPr>
          <p:cNvPr id="13" name="テキスト ボックス 12"/>
          <p:cNvSpPr txBox="1"/>
          <p:nvPr/>
        </p:nvSpPr>
        <p:spPr>
          <a:xfrm>
            <a:off x="5590178" y="38240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graphicFrame>
        <p:nvGraphicFramePr>
          <p:cNvPr id="14" name="表 13"/>
          <p:cNvGraphicFramePr>
            <a:graphicFrameLocks noGrp="1"/>
          </p:cNvGraphicFramePr>
          <p:nvPr>
            <p:extLst>
              <p:ext uri="{D42A27DB-BD31-4B8C-83A1-F6EECF244321}">
                <p14:modId xmlns:p14="http://schemas.microsoft.com/office/powerpoint/2010/main" val="3778553311"/>
              </p:ext>
            </p:extLst>
          </p:nvPr>
        </p:nvGraphicFramePr>
        <p:xfrm>
          <a:off x="7878865" y="4632576"/>
          <a:ext cx="4083829" cy="2072640"/>
        </p:xfrm>
        <a:graphic>
          <a:graphicData uri="http://schemas.openxmlformats.org/drawingml/2006/table">
            <a:tbl>
              <a:tblPr firstRow="1" bandRow="1">
                <a:tableStyleId>{5C22544A-7EE6-4342-B048-85BDC9FD1C3A}</a:tableStyleId>
              </a:tblPr>
              <a:tblGrid>
                <a:gridCol w="1438081"/>
                <a:gridCol w="1135809"/>
                <a:gridCol w="1509939"/>
              </a:tblGrid>
              <a:tr h="457584">
                <a:tc gridSpan="3">
                  <a:txBody>
                    <a:bodyPr/>
                    <a:lstStyle/>
                    <a:p>
                      <a:pPr algn="ctr"/>
                      <a:r>
                        <a:rPr kumimoji="1" lang="en-US" altLang="ja-JP" sz="2800" dirty="0" smtClean="0"/>
                        <a:t>account</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5" name="テキスト ボックス 14"/>
          <p:cNvSpPr txBox="1"/>
          <p:nvPr/>
        </p:nvSpPr>
        <p:spPr>
          <a:xfrm>
            <a:off x="7470682" y="1441425"/>
            <a:ext cx="2747275" cy="1692771"/>
          </a:xfrm>
          <a:prstGeom prst="rect">
            <a:avLst/>
          </a:prstGeom>
          <a:noFill/>
        </p:spPr>
        <p:txBody>
          <a:bodyPr wrap="square" rtlCol="0">
            <a:spAutoFit/>
          </a:bodyPr>
          <a:lstStyle/>
          <a:p>
            <a:r>
              <a:rPr kumimoji="1" lang="en-US" altLang="ja-JP" sz="3200" dirty="0" err="1" smtClean="0"/>
              <a:t>ID:hirose</a:t>
            </a:r>
            <a:endParaRPr kumimoji="1" lang="en-US" altLang="ja-JP" sz="3200" dirty="0" smtClean="0"/>
          </a:p>
          <a:p>
            <a:r>
              <a:rPr lang="en-US" altLang="ja-JP" sz="3200" dirty="0" smtClean="0"/>
              <a:t>PW(</a:t>
            </a:r>
            <a:r>
              <a:rPr lang="ja-JP" altLang="en-US" sz="3200" dirty="0" smtClean="0"/>
              <a:t>暗号化</a:t>
            </a:r>
            <a:r>
              <a:rPr lang="en-US" altLang="ja-JP" sz="3200" dirty="0" smtClean="0"/>
              <a:t>):</a:t>
            </a:r>
          </a:p>
          <a:p>
            <a:r>
              <a:rPr lang="en-US" altLang="ja-JP" sz="2000" dirty="0"/>
              <a:t>b415f121bed5418d497277b7e51556dff74b8e55</a:t>
            </a:r>
            <a:endParaRPr lang="ja-JP" altLang="en-US" sz="2000" dirty="0"/>
          </a:p>
        </p:txBody>
      </p:sp>
      <p:cxnSp>
        <p:nvCxnSpPr>
          <p:cNvPr id="16" name="直線矢印コネクタ 15"/>
          <p:cNvCxnSpPr/>
          <p:nvPr/>
        </p:nvCxnSpPr>
        <p:spPr>
          <a:xfrm flipH="1">
            <a:off x="10012681" y="3898287"/>
            <a:ext cx="640079" cy="61275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39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01962" y="197906"/>
            <a:ext cx="6968758" cy="769441"/>
          </a:xfrm>
          <a:prstGeom prst="rect">
            <a:avLst/>
          </a:prstGeom>
          <a:noFill/>
        </p:spPr>
        <p:txBody>
          <a:bodyPr wrap="square" rtlCol="0">
            <a:spAutoFit/>
          </a:bodyPr>
          <a:lstStyle/>
          <a:p>
            <a:pPr algn="ctr"/>
            <a:r>
              <a:rPr lang="en-US" altLang="ja-JP" sz="4400" b="1" dirty="0" smtClean="0">
                <a:solidFill>
                  <a:srgbClr val="7030A0"/>
                </a:solidFill>
              </a:rPr>
              <a:t>1</a:t>
            </a:r>
            <a:r>
              <a:rPr lang="ja-JP" altLang="en-US" sz="4400" b="1" dirty="0" smtClean="0">
                <a:solidFill>
                  <a:srgbClr val="7030A0"/>
                </a:solidFill>
              </a:rPr>
              <a:t>週間自動ログインシステム</a:t>
            </a:r>
            <a:endParaRPr kumimoji="1" lang="ja-JP" altLang="en-US" sz="4400" b="1" dirty="0">
              <a:solidFill>
                <a:srgbClr val="7030A0"/>
              </a:solidFill>
            </a:endParaRPr>
          </a:p>
        </p:txBody>
      </p:sp>
      <p:sp>
        <p:nvSpPr>
          <p:cNvPr id="3" name="テキスト ボックス 2"/>
          <p:cNvSpPr txBox="1"/>
          <p:nvPr/>
        </p:nvSpPr>
        <p:spPr>
          <a:xfrm>
            <a:off x="3199544" y="2930533"/>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flipV="1">
            <a:off x="5225370" y="3096391"/>
            <a:ext cx="1477983" cy="431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5429057" y="1820164"/>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9" name="テキスト ボックス 8"/>
          <p:cNvSpPr txBox="1"/>
          <p:nvPr/>
        </p:nvSpPr>
        <p:spPr>
          <a:xfrm>
            <a:off x="7090793" y="291440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cxnSp>
        <p:nvCxnSpPr>
          <p:cNvPr id="16" name="直線矢印コネクタ 15"/>
          <p:cNvCxnSpPr/>
          <p:nvPr/>
        </p:nvCxnSpPr>
        <p:spPr>
          <a:xfrm flipH="1">
            <a:off x="5225369" y="3387348"/>
            <a:ext cx="1477983"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989915" y="3673993"/>
            <a:ext cx="2150791" cy="523220"/>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endParaRPr kumimoji="1" lang="ja-JP" altLang="en-US" sz="2800" dirty="0"/>
          </a:p>
        </p:txBody>
      </p:sp>
      <p:sp>
        <p:nvSpPr>
          <p:cNvPr id="21" name="テキスト ボックス 20"/>
          <p:cNvSpPr txBox="1"/>
          <p:nvPr/>
        </p:nvSpPr>
        <p:spPr>
          <a:xfrm>
            <a:off x="7807567" y="3673993"/>
            <a:ext cx="2784233" cy="1384995"/>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r>
              <a:rPr kumimoji="1" lang="ja-JP" altLang="en-US" sz="2800" dirty="0" smtClean="0"/>
              <a:t>に対する会員番号を保持</a:t>
            </a:r>
            <a:endParaRPr kumimoji="1" lang="ja-JP" altLang="en-US" sz="2800" dirty="0"/>
          </a:p>
        </p:txBody>
      </p:sp>
    </p:spTree>
    <p:extLst>
      <p:ext uri="{BB962C8B-B14F-4D97-AF65-F5344CB8AC3E}">
        <p14:creationId xmlns:p14="http://schemas.microsoft.com/office/powerpoint/2010/main" val="252067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endParaRPr kumimoji="1" lang="ja-JP" altLang="en-US" sz="4400" b="1" dirty="0">
              <a:solidFill>
                <a:srgbClr val="7030A0"/>
              </a:solidFill>
            </a:endParaRPr>
          </a:p>
        </p:txBody>
      </p:sp>
      <p:sp>
        <p:nvSpPr>
          <p:cNvPr id="15" name="テキスト ボックス 1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16" name="直線矢印コネクタ 15"/>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225337" y="179759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8" name="テキスト ボックス 17"/>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20" name="テキスト ボックス 19"/>
          <p:cNvSpPr txBox="1"/>
          <p:nvPr/>
        </p:nvSpPr>
        <p:spPr>
          <a:xfrm>
            <a:off x="7879571" y="1462829"/>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1" name="テキスト ボックス 20"/>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2" name="テキスト ボックス 21"/>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3" name="直線矢印コネクタ 22"/>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995096" y="1537036"/>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5" name="テキスト ボックス 24"/>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26" name="直線矢印コネクタ 25"/>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29" name="円弧 28"/>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 name="テキスト ボックス 29"/>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3" name="テキスト ボックス 2"/>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5" name="直線矢印コネクタ 4"/>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00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651604" y="1344739"/>
            <a:ext cx="1910647" cy="1077218"/>
          </a:xfrm>
          <a:prstGeom prst="rect">
            <a:avLst/>
          </a:prstGeom>
          <a:noFill/>
        </p:spPr>
        <p:txBody>
          <a:bodyPr wrap="square" rtlCol="0">
            <a:spAutoFit/>
          </a:bodyPr>
          <a:lstStyle/>
          <a:p>
            <a:r>
              <a:rPr kumimoji="1" lang="en-US" altLang="ja-JP" sz="3200" dirty="0" err="1" smtClean="0"/>
              <a:t>ID:hirose</a:t>
            </a:r>
            <a:endParaRPr kumimoji="1" lang="en-US" altLang="ja-JP" sz="3200" dirty="0" smtClean="0"/>
          </a:p>
          <a:p>
            <a:r>
              <a:rPr lang="en-US" altLang="ja-JP" sz="3200" dirty="0" err="1" smtClean="0"/>
              <a:t>PW:hirose</a:t>
            </a:r>
            <a:endParaRPr kumimoji="1" lang="ja-JP" altLang="en-US" sz="3200" dirty="0"/>
          </a:p>
        </p:txBody>
      </p:sp>
      <p:sp>
        <p:nvSpPr>
          <p:cNvPr id="6" name="テキスト ボックス 5"/>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7" name="テキスト ボックス 6"/>
          <p:cNvSpPr txBox="1"/>
          <p:nvPr/>
        </p:nvSpPr>
        <p:spPr>
          <a:xfrm>
            <a:off x="7918146" y="921483"/>
            <a:ext cx="2834968" cy="1692771"/>
          </a:xfrm>
          <a:prstGeom prst="rect">
            <a:avLst/>
          </a:prstGeom>
          <a:noFill/>
        </p:spPr>
        <p:txBody>
          <a:bodyPr wrap="square" rtlCol="0">
            <a:spAutoFit/>
          </a:bodyPr>
          <a:lstStyle/>
          <a:p>
            <a:r>
              <a:rPr kumimoji="1" lang="en-US" altLang="ja-JP" sz="3200" dirty="0" err="1" smtClean="0"/>
              <a:t>ID:hirose</a:t>
            </a:r>
            <a:endParaRPr kumimoji="1" lang="en-US" altLang="ja-JP" sz="3200" dirty="0" smtClean="0"/>
          </a:p>
          <a:p>
            <a:r>
              <a:rPr lang="en-US" altLang="ja-JP" sz="3200" dirty="0" smtClean="0"/>
              <a:t>PW(</a:t>
            </a:r>
            <a:r>
              <a:rPr lang="ja-JP" altLang="en-US" sz="3200" dirty="0" smtClean="0"/>
              <a:t>暗号化</a:t>
            </a:r>
            <a:r>
              <a:rPr lang="en-US" altLang="ja-JP" sz="3200" dirty="0" smtClean="0"/>
              <a:t>):</a:t>
            </a:r>
          </a:p>
          <a:p>
            <a:r>
              <a:rPr lang="en-US" altLang="ja-JP" sz="2000" dirty="0" smtClean="0"/>
              <a:t>b415f121bed5418d497277b7e51556dff74b8e55</a:t>
            </a:r>
            <a:endParaRPr lang="ja-JP" altLang="en-US" sz="2000" dirty="0"/>
          </a:p>
        </p:txBody>
      </p:sp>
      <p:sp>
        <p:nvSpPr>
          <p:cNvPr id="8" name="テキスト ボックス 7"/>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782294" y="927511"/>
            <a:ext cx="2734072" cy="1692771"/>
          </a:xfrm>
          <a:prstGeom prst="rect">
            <a:avLst/>
          </a:prstGeom>
          <a:noFill/>
        </p:spPr>
        <p:txBody>
          <a:bodyPr wrap="square" rtlCol="0">
            <a:spAutoFit/>
          </a:bodyPr>
          <a:lstStyle/>
          <a:p>
            <a:r>
              <a:rPr kumimoji="1" lang="en-US" altLang="ja-JP" sz="3200" dirty="0" err="1" smtClean="0"/>
              <a:t>ID:hirose</a:t>
            </a:r>
            <a:endParaRPr kumimoji="1" lang="en-US" altLang="ja-JP" sz="3200" dirty="0" smtClean="0"/>
          </a:p>
          <a:p>
            <a:r>
              <a:rPr lang="en-US" altLang="ja-JP" sz="3200" dirty="0" smtClean="0"/>
              <a:t>PW(</a:t>
            </a:r>
            <a:r>
              <a:rPr lang="ja-JP" altLang="en-US" sz="3200" dirty="0" smtClean="0"/>
              <a:t>暗号化</a:t>
            </a:r>
            <a:r>
              <a:rPr lang="en-US" altLang="ja-JP" sz="3200" dirty="0" smtClean="0"/>
              <a:t>):</a:t>
            </a:r>
          </a:p>
          <a:p>
            <a:r>
              <a:rPr lang="en-US" altLang="ja-JP" sz="2000" dirty="0" smtClean="0"/>
              <a:t>b415f121bed5418d497277b7e51556dff74b8e55</a:t>
            </a:r>
            <a:endParaRPr lang="ja-JP" altLang="en-US" sz="2000" dirty="0"/>
          </a:p>
        </p:txBody>
      </p:sp>
      <p:sp>
        <p:nvSpPr>
          <p:cNvPr id="12" name="テキスト ボックス 11"/>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3" name="直線矢印コネクタ 12"/>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15" name="円弧 14"/>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17" name="テキスト ボックス 16"/>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18" name="直線矢印コネクタ 17"/>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 21"/>
          <p:cNvGraphicFramePr>
            <a:graphicFrameLocks noGrp="1"/>
          </p:cNvGraphicFramePr>
          <p:nvPr>
            <p:extLst>
              <p:ext uri="{D42A27DB-BD31-4B8C-83A1-F6EECF244321}">
                <p14:modId xmlns:p14="http://schemas.microsoft.com/office/powerpoint/2010/main" val="1400757154"/>
              </p:ext>
            </p:extLst>
          </p:nvPr>
        </p:nvGraphicFramePr>
        <p:xfrm>
          <a:off x="7869840" y="4581497"/>
          <a:ext cx="4083829" cy="2072640"/>
        </p:xfrm>
        <a:graphic>
          <a:graphicData uri="http://schemas.openxmlformats.org/drawingml/2006/table">
            <a:tbl>
              <a:tblPr firstRow="1" bandRow="1">
                <a:tableStyleId>{5C22544A-7EE6-4342-B048-85BDC9FD1C3A}</a:tableStyleId>
              </a:tblPr>
              <a:tblGrid>
                <a:gridCol w="1438081"/>
                <a:gridCol w="1135809"/>
                <a:gridCol w="1509939"/>
              </a:tblGrid>
              <a:tr h="457584">
                <a:tc gridSpan="3">
                  <a:txBody>
                    <a:bodyPr/>
                    <a:lstStyle/>
                    <a:p>
                      <a:pPr algn="ctr"/>
                      <a:r>
                        <a:rPr kumimoji="1" lang="en-US" altLang="ja-JP" sz="2800" dirty="0" smtClean="0"/>
                        <a:t>account</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cxnSp>
        <p:nvCxnSpPr>
          <p:cNvPr id="23" name="直線矢印コネクタ 22"/>
          <p:cNvCxnSpPr/>
          <p:nvPr/>
        </p:nvCxnSpPr>
        <p:spPr>
          <a:xfrm flipV="1">
            <a:off x="9868312" y="3368312"/>
            <a:ext cx="841359" cy="1050071"/>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8633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331</Words>
  <Application>Microsoft Office PowerPoint</Application>
  <PresentationFormat>ワイド画面</PresentationFormat>
  <Paragraphs>90</Paragraphs>
  <Slides>5</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大沼峻徳</dc:creator>
  <cp:lastModifiedBy>大沼峻徳</cp:lastModifiedBy>
  <cp:revision>17</cp:revision>
  <dcterms:created xsi:type="dcterms:W3CDTF">2013-12-29T01:15:15Z</dcterms:created>
  <dcterms:modified xsi:type="dcterms:W3CDTF">2013-12-30T04:58:20Z</dcterms:modified>
</cp:coreProperties>
</file>