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1" r:id="rId4"/>
    <p:sldId id="262" r:id="rId5"/>
    <p:sldId id="260" r:id="rId6"/>
    <p:sldId id="257" r:id="rId7"/>
    <p:sldId id="264" r:id="rId8"/>
    <p:sldId id="259"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936"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2014/1/4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1575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ここはかなり簡素でいいと思う。でもちゃんと登録できたことを伝えないといけないため、必要な画面。</a:t>
            </a:r>
            <a:endParaRPr kumimoji="1" lang="en-US" altLang="ja-JP" smtClean="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6</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失敗の出力を</a:t>
            </a:r>
            <a:r>
              <a:rPr kumimoji="1" lang="en-US" altLang="ja-JP" dirty="0" smtClean="0"/>
              <a:t>2</a:t>
            </a:r>
            <a:r>
              <a:rPr kumimoji="1" lang="ja-JP" altLang="en-US" dirty="0" smtClean="0"/>
              <a:t>種類に分けた。</a:t>
            </a:r>
            <a:endParaRPr kumimoji="1" lang="en-US" altLang="ja-JP" dirty="0" smtClean="0"/>
          </a:p>
          <a:p>
            <a:r>
              <a:rPr kumimoji="1" lang="ja-JP" altLang="en-US" dirty="0" smtClean="0"/>
              <a:t>そもそも</a:t>
            </a:r>
            <a:r>
              <a:rPr kumimoji="1" lang="en-US" altLang="ja-JP" dirty="0" smtClean="0"/>
              <a:t>ID</a:t>
            </a:r>
            <a:r>
              <a:rPr kumimoji="1" lang="ja-JP" altLang="en-US" dirty="0" err="1" smtClean="0"/>
              <a:t>が存</a:t>
            </a:r>
            <a:r>
              <a:rPr kumimoji="1" lang="ja-JP" altLang="en-US" dirty="0" smtClean="0"/>
              <a:t>在していない時はそのことを伝えるようにした。</a:t>
            </a:r>
            <a:endParaRPr kumimoji="1" lang="en-US" altLang="ja-JP" dirty="0" smtClean="0"/>
          </a:p>
          <a:p>
            <a:r>
              <a:rPr kumimoji="1" lang="ja-JP" altLang="en-US" dirty="0" smtClean="0"/>
              <a:t>これによってこの</a:t>
            </a:r>
            <a:r>
              <a:rPr kumimoji="1" lang="en-US" altLang="ja-JP" dirty="0" smtClean="0"/>
              <a:t>ID</a:t>
            </a:r>
            <a:r>
              <a:rPr kumimoji="1" lang="ja-JP" altLang="en-US" dirty="0" smtClean="0"/>
              <a:t>に対して攻撃を行うことが出来てしまうが、</a:t>
            </a:r>
            <a:endParaRPr kumimoji="1" lang="en-US" altLang="ja-JP" dirty="0" smtClean="0"/>
          </a:p>
          <a:p>
            <a:r>
              <a:rPr kumimoji="1" lang="ja-JP" altLang="en-US" dirty="0" smtClean="0"/>
              <a:t>ユーザーにとってそもそもこの</a:t>
            </a:r>
            <a:r>
              <a:rPr kumimoji="1" lang="en-US" altLang="ja-JP" dirty="0" smtClean="0"/>
              <a:t>ID</a:t>
            </a:r>
            <a:r>
              <a:rPr kumimoji="1" lang="ja-JP" altLang="en-US" dirty="0" smtClean="0"/>
              <a:t>で良かったか知りたい</a:t>
            </a:r>
            <a:r>
              <a:rPr kumimoji="1" lang="ja-JP" altLang="en-US" smtClean="0"/>
              <a:t>時があるため、分かった方がいいと思った。</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7</a:t>
            </a:fld>
            <a:endParaRPr kumimoji="1" lang="ja-JP" altLang="en-US"/>
          </a:p>
        </p:txBody>
      </p:sp>
    </p:spTree>
    <p:extLst>
      <p:ext uri="{BB962C8B-B14F-4D97-AF65-F5344CB8AC3E}">
        <p14:creationId xmlns:p14="http://schemas.microsoft.com/office/powerpoint/2010/main" val="391867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8</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ランキングの詳細がまだ決まっていないためこれしか書けない。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9</a:t>
            </a:fld>
            <a:endParaRPr kumimoji="1" lang="ja-JP" altLang="en-US"/>
          </a:p>
        </p:txBody>
      </p:sp>
    </p:spTree>
    <p:extLst>
      <p:ext uri="{BB962C8B-B14F-4D97-AF65-F5344CB8AC3E}">
        <p14:creationId xmlns:p14="http://schemas.microsoft.com/office/powerpoint/2010/main" val="216425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2014/1/4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2014/1/4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58596" y="123477"/>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4704735" y="1580450"/>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536724" y="1580450"/>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999143" y="1796488"/>
            <a:ext cx="1224116" cy="369332"/>
          </a:xfrm>
          <a:prstGeom prst="rect">
            <a:avLst/>
          </a:prstGeom>
          <a:noFill/>
          <a:ln>
            <a:solidFill>
              <a:schemeClr val="tx1"/>
            </a:solidFill>
          </a:ln>
        </p:spPr>
        <p:txBody>
          <a:bodyPr wrap="square" rtlCol="0">
            <a:spAutoFit/>
          </a:bodyPr>
          <a:lstStyle/>
          <a:p>
            <a:pPr algn="ctr"/>
            <a:r>
              <a:rPr lang="ja-JP" altLang="en-US" dirty="0" smtClean="0"/>
              <a:t>スタート</a:t>
            </a:r>
            <a:endParaRPr kumimoji="1" lang="ja-JP" altLang="en-US" dirty="0"/>
          </a:p>
        </p:txBody>
      </p:sp>
      <p:sp>
        <p:nvSpPr>
          <p:cNvPr id="11" name="テキスト ボックス 10"/>
          <p:cNvSpPr txBox="1"/>
          <p:nvPr/>
        </p:nvSpPr>
        <p:spPr>
          <a:xfrm>
            <a:off x="2941683" y="3934446"/>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975554" y="1941664"/>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965721" y="330678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975554" y="464200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2168448" y="2095445"/>
            <a:ext cx="773235" cy="4923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29058" y="1110445"/>
            <a:ext cx="2039390" cy="1477328"/>
          </a:xfrm>
          <a:prstGeom prst="rect">
            <a:avLst/>
          </a:prstGeom>
          <a:noFill/>
        </p:spPr>
        <p:txBody>
          <a:bodyPr wrap="square" rtlCol="0">
            <a:spAutoFit/>
          </a:bodyPr>
          <a:lstStyle/>
          <a:p>
            <a:r>
              <a:rPr kumimoji="1" lang="ja-JP" altLang="en-US" dirty="0" smtClean="0"/>
              <a:t>まだログインしていなければログインボタン、ログインして</a:t>
            </a:r>
            <a:r>
              <a:rPr kumimoji="1" lang="ja-JP" altLang="en-US" dirty="0" smtClean="0"/>
              <a:t>いたら</a:t>
            </a:r>
            <a:r>
              <a:rPr lang="ja-JP" altLang="en-US" dirty="0"/>
              <a:t>ログアウト</a:t>
            </a:r>
            <a:r>
              <a:rPr kumimoji="1" lang="ja-JP" altLang="en-US" dirty="0" smtClean="0"/>
              <a:t>ボタン</a:t>
            </a:r>
            <a:r>
              <a:rPr kumimoji="1" lang="ja-JP" altLang="en-US" dirty="0" smtClean="0"/>
              <a:t>を表示する</a:t>
            </a:r>
            <a:endParaRPr kumimoji="1" lang="ja-JP" altLang="en-US" dirty="0"/>
          </a:p>
        </p:txBody>
      </p:sp>
      <p:cxnSp>
        <p:nvCxnSpPr>
          <p:cNvPr id="25" name="カギ線コネクタ 24"/>
          <p:cNvCxnSpPr/>
          <p:nvPr/>
        </p:nvCxnSpPr>
        <p:spPr>
          <a:xfrm rot="10800000">
            <a:off x="3613357" y="5949299"/>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225413" y="6079679"/>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3008671" y="3234117"/>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2300748" y="3418783"/>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361148" y="2734175"/>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10315112" y="2403330"/>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10332858" y="3742108"/>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1115974" y="1715438"/>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2458796" y="176302"/>
            <a:ext cx="1984779" cy="1200329"/>
          </a:xfrm>
          <a:prstGeom prst="rect">
            <a:avLst/>
          </a:prstGeom>
          <a:noFill/>
        </p:spPr>
        <p:txBody>
          <a:bodyPr wrap="square" rtlCol="0">
            <a:spAutoFit/>
          </a:bodyPr>
          <a:lstStyle/>
          <a:p>
            <a:r>
              <a:rPr kumimoji="1" lang="ja-JP" altLang="en-US" dirty="0" smtClean="0"/>
              <a:t>ログインしていない時はスタート出来ないようにするといいかも。</a:t>
            </a:r>
            <a:endParaRPr kumimoji="1" lang="ja-JP" altLang="en-US" dirty="0"/>
          </a:p>
        </p:txBody>
      </p:sp>
      <p:sp>
        <p:nvSpPr>
          <p:cNvPr id="21" name="テキスト ボックス 20"/>
          <p:cNvSpPr txBox="1"/>
          <p:nvPr/>
        </p:nvSpPr>
        <p:spPr>
          <a:xfrm>
            <a:off x="2951521" y="4551462"/>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22" name="テキスト ボックス 21"/>
          <p:cNvSpPr txBox="1"/>
          <p:nvPr/>
        </p:nvSpPr>
        <p:spPr>
          <a:xfrm>
            <a:off x="2899591" y="5126449"/>
            <a:ext cx="1442278" cy="646331"/>
          </a:xfrm>
          <a:prstGeom prst="rect">
            <a:avLst/>
          </a:prstGeom>
          <a:noFill/>
          <a:ln>
            <a:solidFill>
              <a:schemeClr val="tx1"/>
            </a:solidFill>
          </a:ln>
        </p:spPr>
        <p:txBody>
          <a:bodyPr wrap="square" rtlCol="0">
            <a:spAutoFit/>
          </a:bodyPr>
          <a:lstStyle/>
          <a:p>
            <a:pPr algn="ctr"/>
            <a:r>
              <a:rPr kumimoji="1" lang="ja-JP" altLang="en-US" dirty="0" smtClean="0"/>
              <a:t>掲示板</a:t>
            </a:r>
            <a:r>
              <a:rPr kumimoji="1" lang="en-US" altLang="ja-JP" dirty="0" smtClean="0"/>
              <a:t>/</a:t>
            </a:r>
            <a:r>
              <a:rPr kumimoji="1" lang="ja-JP" altLang="en-US" dirty="0" smtClean="0"/>
              <a:t>チャット</a:t>
            </a:r>
            <a:endParaRPr kumimoji="1" lang="ja-JP" altLang="en-US" dirty="0"/>
          </a:p>
        </p:txBody>
      </p:sp>
      <p:cxnSp>
        <p:nvCxnSpPr>
          <p:cNvPr id="23" name="直線矢印コネクタ 22"/>
          <p:cNvCxnSpPr/>
          <p:nvPr/>
        </p:nvCxnSpPr>
        <p:spPr>
          <a:xfrm>
            <a:off x="2133410" y="5440662"/>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47138" y="4752570"/>
            <a:ext cx="1775845" cy="1477328"/>
          </a:xfrm>
          <a:prstGeom prst="rect">
            <a:avLst/>
          </a:prstGeom>
          <a:noFill/>
        </p:spPr>
        <p:txBody>
          <a:bodyPr wrap="square" rtlCol="0">
            <a:spAutoFit/>
          </a:bodyPr>
          <a:lstStyle/>
          <a:p>
            <a:r>
              <a:rPr kumimoji="1" lang="ja-JP" altLang="en-US" dirty="0" smtClean="0"/>
              <a:t>掲示板にするのかチャットにするのかによって置く場所が変わるため、悩み中</a:t>
            </a:r>
            <a:endParaRPr kumimoji="1" lang="en-US" altLang="ja-JP" dirty="0" smtClean="0"/>
          </a:p>
        </p:txBody>
      </p:sp>
      <p:sp>
        <p:nvSpPr>
          <p:cNvPr id="26" name="テキスト ボックス 25"/>
          <p:cNvSpPr txBox="1"/>
          <p:nvPr/>
        </p:nvSpPr>
        <p:spPr>
          <a:xfrm>
            <a:off x="2999143" y="2371475"/>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ログアウト</a:t>
            </a:r>
            <a:endParaRPr kumimoji="1" lang="ja-JP" altLang="en-US" dirty="0"/>
          </a:p>
        </p:txBody>
      </p:sp>
      <p:cxnSp>
        <p:nvCxnSpPr>
          <p:cNvPr id="28" name="直線矢印コネクタ 27"/>
          <p:cNvCxnSpPr/>
          <p:nvPr/>
        </p:nvCxnSpPr>
        <p:spPr>
          <a:xfrm>
            <a:off x="3460714" y="1396404"/>
            <a:ext cx="0" cy="3680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191766"/>
            <a:ext cx="5486399" cy="44421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84325" y="2516750"/>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48955" y="2370556"/>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84326" y="2970720"/>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71401" y="1370688"/>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0" name="テキスト ボックス 9"/>
          <p:cNvSpPr txBox="1"/>
          <p:nvPr/>
        </p:nvSpPr>
        <p:spPr>
          <a:xfrm>
            <a:off x="5584325" y="3447369"/>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68020" y="1520252"/>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511030" y="2516750"/>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915783" y="1894400"/>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628071" y="4592906"/>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58583" y="3638953"/>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806094" y="3199631"/>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
        <p:nvSpPr>
          <p:cNvPr id="21" name="テキスト ボックス 20"/>
          <p:cNvSpPr txBox="1"/>
          <p:nvPr/>
        </p:nvSpPr>
        <p:spPr>
          <a:xfrm>
            <a:off x="5584325" y="3979881"/>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25" name="正方形/長方形 24"/>
          <p:cNvSpPr/>
          <p:nvPr/>
        </p:nvSpPr>
        <p:spPr>
          <a:xfrm>
            <a:off x="7511030" y="2977014"/>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H="1">
            <a:off x="7978481" y="2812913"/>
            <a:ext cx="597703" cy="3424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660177" y="2572010"/>
            <a:ext cx="2917127" cy="369332"/>
          </a:xfrm>
          <a:prstGeom prst="rect">
            <a:avLst/>
          </a:prstGeom>
          <a:noFill/>
        </p:spPr>
        <p:txBody>
          <a:bodyPr wrap="square" rtlCol="0">
            <a:spAutoFit/>
          </a:bodyPr>
          <a:lstStyle/>
          <a:p>
            <a:r>
              <a:rPr kumimoji="1" lang="ja-JP" altLang="en-US" dirty="0" smtClean="0"/>
              <a:t>これも重複チェックする？</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)(1)</a:t>
            </a:r>
            <a:endParaRPr lang="ja-JP" altLang="en-US" sz="6000" b="1" dirty="0">
              <a:solidFill>
                <a:srgbClr val="7030A0"/>
              </a:solidFill>
            </a:endParaRPr>
          </a:p>
        </p:txBody>
      </p:sp>
      <p:sp>
        <p:nvSpPr>
          <p:cNvPr id="3" name="正方形/長方形 2"/>
          <p:cNvSpPr/>
          <p:nvPr/>
        </p:nvSpPr>
        <p:spPr>
          <a:xfrm>
            <a:off x="353961"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043501" y="2809776"/>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08131"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3043502" y="326374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030577"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10" name="テキスト ボックス 9"/>
          <p:cNvSpPr txBox="1"/>
          <p:nvPr/>
        </p:nvSpPr>
        <p:spPr>
          <a:xfrm>
            <a:off x="3043501" y="3740395"/>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正方形/長方形 11"/>
          <p:cNvSpPr/>
          <p:nvPr/>
        </p:nvSpPr>
        <p:spPr>
          <a:xfrm>
            <a:off x="4995378" y="2791762"/>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98515" y="1981403"/>
            <a:ext cx="4844843" cy="461665"/>
          </a:xfrm>
          <a:prstGeom prst="rect">
            <a:avLst/>
          </a:prstGeom>
          <a:noFill/>
        </p:spPr>
        <p:txBody>
          <a:bodyPr wrap="square" rtlCol="0">
            <a:spAutoFit/>
          </a:bodyPr>
          <a:lstStyle/>
          <a:p>
            <a:r>
              <a:rPr kumimoji="1" lang="en-US" altLang="ja-JP" sz="2400" dirty="0" smtClean="0">
                <a:solidFill>
                  <a:srgbClr val="FF0000"/>
                </a:solidFill>
              </a:rPr>
              <a:t>ID</a:t>
            </a:r>
            <a:r>
              <a:rPr kumimoji="1" lang="ja-JP" altLang="en-US" sz="2400" dirty="0" err="1" smtClean="0">
                <a:solidFill>
                  <a:srgbClr val="FF0000"/>
                </a:solidFill>
              </a:rPr>
              <a:t>、</a:t>
            </a:r>
            <a:r>
              <a:rPr kumimoji="1" lang="ja-JP" altLang="en-US" sz="2400" dirty="0" smtClean="0">
                <a:solidFill>
                  <a:srgbClr val="FF0000"/>
                </a:solidFill>
              </a:rPr>
              <a:t>または</a:t>
            </a:r>
            <a:r>
              <a:rPr kumimoji="1" lang="en-US" altLang="ja-JP" sz="2400" dirty="0" smtClean="0">
                <a:solidFill>
                  <a:srgbClr val="FF0000"/>
                </a:solidFill>
              </a:rPr>
              <a:t>PW</a:t>
            </a:r>
            <a:r>
              <a:rPr kumimoji="1" lang="ja-JP" altLang="en-US" sz="2400" dirty="0" smtClean="0">
                <a:solidFill>
                  <a:srgbClr val="FF0000"/>
                </a:solidFill>
              </a:rPr>
              <a:t>が記入してありません。</a:t>
            </a:r>
            <a:endParaRPr kumimoji="1" lang="ja-JP" altLang="en-US" sz="2400" dirty="0">
              <a:solidFill>
                <a:srgbClr val="FF0000"/>
              </a:solidFill>
            </a:endParaRPr>
          </a:p>
        </p:txBody>
      </p:sp>
      <p:sp>
        <p:nvSpPr>
          <p:cNvPr id="21" name="正方形/長方形 20"/>
          <p:cNvSpPr/>
          <p:nvPr/>
        </p:nvSpPr>
        <p:spPr>
          <a:xfrm>
            <a:off x="6387702" y="1076632"/>
            <a:ext cx="5486399" cy="48374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241872" y="2663582"/>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r>
              <a:rPr lang="ja-JP" altLang="en-US" sz="3200" dirty="0"/>
              <a:t>：</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25" name="テキスト ボックス 24"/>
          <p:cNvSpPr txBox="1"/>
          <p:nvPr/>
        </p:nvSpPr>
        <p:spPr>
          <a:xfrm>
            <a:off x="7481757"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26" name="テキスト ボックス 25"/>
          <p:cNvSpPr txBox="1"/>
          <p:nvPr/>
        </p:nvSpPr>
        <p:spPr>
          <a:xfrm>
            <a:off x="9184175"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27" name="テキスト ボックス 26"/>
          <p:cNvSpPr txBox="1"/>
          <p:nvPr/>
        </p:nvSpPr>
        <p:spPr>
          <a:xfrm>
            <a:off x="8064318" y="1191766"/>
            <a:ext cx="1900500" cy="584775"/>
          </a:xfrm>
          <a:prstGeom prst="rect">
            <a:avLst/>
          </a:prstGeom>
          <a:noFill/>
        </p:spPr>
        <p:txBody>
          <a:bodyPr wrap="square" rtlCol="0">
            <a:spAutoFit/>
          </a:bodyPr>
          <a:lstStyle/>
          <a:p>
            <a:r>
              <a:rPr lang="ja-JP" altLang="en-US" sz="3200" dirty="0" smtClean="0"/>
              <a:t>会員</a:t>
            </a:r>
            <a:r>
              <a:rPr lang="ja-JP" altLang="en-US" sz="3200" dirty="0"/>
              <a:t>登録</a:t>
            </a:r>
            <a:endParaRPr kumimoji="1" lang="ja-JP" altLang="en-US" sz="3200" dirty="0"/>
          </a:p>
        </p:txBody>
      </p:sp>
      <p:sp>
        <p:nvSpPr>
          <p:cNvPr id="29" name="正方形/長方形 28"/>
          <p:cNvSpPr/>
          <p:nvPr/>
        </p:nvSpPr>
        <p:spPr>
          <a:xfrm>
            <a:off x="10897660" y="2786695"/>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732256" y="1981403"/>
            <a:ext cx="4844843" cy="461665"/>
          </a:xfrm>
          <a:prstGeom prst="rect">
            <a:avLst/>
          </a:prstGeom>
          <a:noFill/>
        </p:spPr>
        <p:txBody>
          <a:bodyPr wrap="square" rtlCol="0">
            <a:spAutoFit/>
          </a:bodyPr>
          <a:lstStyle/>
          <a:p>
            <a:r>
              <a:rPr kumimoji="1" lang="ja-JP" altLang="en-US" sz="2400" dirty="0" smtClean="0">
                <a:solidFill>
                  <a:srgbClr val="FF0000"/>
                </a:solidFill>
              </a:rPr>
              <a:t>この</a:t>
            </a:r>
            <a:r>
              <a:rPr kumimoji="1" lang="en-US" altLang="ja-JP" sz="2400" dirty="0" smtClean="0">
                <a:solidFill>
                  <a:srgbClr val="FF0000"/>
                </a:solidFill>
              </a:rPr>
              <a:t>ID</a:t>
            </a:r>
            <a:r>
              <a:rPr kumimoji="1" lang="ja-JP" altLang="en-US" sz="2400" dirty="0" smtClean="0">
                <a:solidFill>
                  <a:srgbClr val="FF0000"/>
                </a:solidFill>
              </a:rPr>
              <a:t>は既に使われています。</a:t>
            </a:r>
            <a:endParaRPr kumimoji="1" lang="ja-JP" altLang="en-US" sz="2400" dirty="0">
              <a:solidFill>
                <a:srgbClr val="FF0000"/>
              </a:solidFill>
            </a:endParaRPr>
          </a:p>
        </p:txBody>
      </p:sp>
      <p:sp>
        <p:nvSpPr>
          <p:cNvPr id="31" name="テキスト ボックス 30"/>
          <p:cNvSpPr txBox="1"/>
          <p:nvPr/>
        </p:nvSpPr>
        <p:spPr>
          <a:xfrm>
            <a:off x="9004777" y="2786695"/>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32" name="テキスト ボックス 31"/>
          <p:cNvSpPr txBox="1"/>
          <p:nvPr/>
        </p:nvSpPr>
        <p:spPr>
          <a:xfrm>
            <a:off x="9012533" y="4267790"/>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33" name="テキスト ボックス 32"/>
          <p:cNvSpPr txBox="1"/>
          <p:nvPr/>
        </p:nvSpPr>
        <p:spPr>
          <a:xfrm>
            <a:off x="9010498" y="3764737"/>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4" name="テキスト ボックス 23"/>
          <p:cNvSpPr txBox="1"/>
          <p:nvPr/>
        </p:nvSpPr>
        <p:spPr>
          <a:xfrm>
            <a:off x="3043501" y="4264078"/>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34" name="正方形/長方形 33"/>
          <p:cNvSpPr/>
          <p:nvPr/>
        </p:nvSpPr>
        <p:spPr>
          <a:xfrm>
            <a:off x="4978406" y="326374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897660" y="3287496"/>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04777" y="3275716"/>
            <a:ext cx="1683358" cy="369332"/>
          </a:xfrm>
          <a:prstGeom prst="rect">
            <a:avLst/>
          </a:prstGeom>
          <a:noFill/>
          <a:ln>
            <a:solidFill>
              <a:schemeClr val="tx1"/>
            </a:solidFill>
          </a:ln>
        </p:spPr>
        <p:txBody>
          <a:bodyPr wrap="square" rtlCol="0">
            <a:spAutoFit/>
          </a:bodyPr>
          <a:lstStyle/>
          <a:p>
            <a:r>
              <a:rPr kumimoji="1" lang="ja-JP" altLang="en-US" dirty="0" smtClean="0"/>
              <a:t>広瀬太郎</a:t>
            </a:r>
            <a:endParaRPr kumimoji="1" lang="ja-JP" altLang="en-US" dirty="0"/>
          </a:p>
        </p:txBody>
      </p:sp>
      <p:sp>
        <p:nvSpPr>
          <p:cNvPr id="11" name="テキスト ボックス 10"/>
          <p:cNvSpPr txBox="1"/>
          <p:nvPr/>
        </p:nvSpPr>
        <p:spPr>
          <a:xfrm>
            <a:off x="879753" y="6068454"/>
            <a:ext cx="4550703" cy="646331"/>
          </a:xfrm>
          <a:prstGeom prst="rect">
            <a:avLst/>
          </a:prstGeom>
          <a:noFill/>
        </p:spPr>
        <p:txBody>
          <a:bodyPr wrap="square" rtlCol="0">
            <a:spAutoFit/>
          </a:bodyPr>
          <a:lstStyle/>
          <a:p>
            <a:r>
              <a:rPr kumimoji="1" lang="ja-JP" altLang="en-US" dirty="0" smtClean="0"/>
              <a:t>エラー部分は赤字にするか</a:t>
            </a:r>
            <a:r>
              <a:rPr kumimoji="1" lang="en-US" altLang="ja-JP" dirty="0" smtClean="0"/>
              <a:t>※</a:t>
            </a:r>
            <a:r>
              <a:rPr lang="ja-JP" altLang="en-US" dirty="0" smtClean="0"/>
              <a:t>をつけるようにするといいかもしれない。</a:t>
            </a:r>
            <a:endParaRPr kumimoji="1" lang="ja-JP" altLang="en-US" dirty="0"/>
          </a:p>
        </p:txBody>
      </p:sp>
    </p:spTree>
    <p:extLst>
      <p:ext uri="{BB962C8B-B14F-4D97-AF65-F5344CB8AC3E}">
        <p14:creationId xmlns:p14="http://schemas.microsoft.com/office/powerpoint/2010/main" val="297535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r>
              <a:rPr lang="en-US" altLang="ja-JP" sz="6000" b="1" dirty="0" smtClean="0">
                <a:solidFill>
                  <a:srgbClr val="7030A0"/>
                </a:solidFill>
              </a:rPr>
              <a:t>(</a:t>
            </a:r>
            <a:r>
              <a:rPr lang="ja-JP" altLang="en-US" sz="6000" b="1" dirty="0" smtClean="0">
                <a:solidFill>
                  <a:srgbClr val="7030A0"/>
                </a:solidFill>
              </a:rPr>
              <a:t>失敗</a:t>
            </a:r>
            <a:r>
              <a:rPr lang="en-US" altLang="ja-JP" sz="6000" b="1" dirty="0" smtClean="0">
                <a:solidFill>
                  <a:srgbClr val="7030A0"/>
                </a:solidFill>
              </a:rPr>
              <a:t>)(2)</a:t>
            </a:r>
            <a:endParaRPr lang="ja-JP" altLang="en-US" sz="6000" b="1" dirty="0">
              <a:solidFill>
                <a:srgbClr val="7030A0"/>
              </a:solidFill>
            </a:endParaRPr>
          </a:p>
        </p:txBody>
      </p:sp>
      <p:sp>
        <p:nvSpPr>
          <p:cNvPr id="3" name="正方形/長方形 2"/>
          <p:cNvSpPr/>
          <p:nvPr/>
        </p:nvSpPr>
        <p:spPr>
          <a:xfrm>
            <a:off x="353961" y="1191766"/>
            <a:ext cx="5486399" cy="4722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53961" y="2833119"/>
            <a:ext cx="2772696" cy="2062103"/>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ja-JP" altLang="en-US" sz="3200" dirty="0" smtClean="0"/>
              <a:t>ニックネーム：</a:t>
            </a:r>
            <a:endParaRPr kumimoji="1" lang="en-US" altLang="ja-JP" sz="3200" dirty="0" smtClean="0"/>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7" name="テキスト ボックス 6"/>
          <p:cNvSpPr txBox="1"/>
          <p:nvPr/>
        </p:nvSpPr>
        <p:spPr>
          <a:xfrm>
            <a:off x="1448016" y="5157093"/>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3150434" y="5157093"/>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2176407" y="1361303"/>
            <a:ext cx="1900500" cy="584775"/>
          </a:xfrm>
          <a:prstGeom prst="rect">
            <a:avLst/>
          </a:prstGeom>
          <a:noFill/>
        </p:spPr>
        <p:txBody>
          <a:bodyPr wrap="square" rtlCol="0">
            <a:spAutoFit/>
          </a:bodyPr>
          <a:lstStyle/>
          <a:p>
            <a:r>
              <a:rPr kumimoji="1" lang="ja-JP" altLang="en-US" sz="3200" dirty="0" smtClean="0"/>
              <a:t>会員登録</a:t>
            </a:r>
            <a:endParaRPr kumimoji="1" lang="ja-JP" altLang="en-US" sz="3200" dirty="0"/>
          </a:p>
        </p:txBody>
      </p:sp>
      <p:sp>
        <p:nvSpPr>
          <p:cNvPr id="11" name="正方形/長方形 10"/>
          <p:cNvSpPr/>
          <p:nvPr/>
        </p:nvSpPr>
        <p:spPr>
          <a:xfrm>
            <a:off x="5116036" y="2979313"/>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44345" y="2150940"/>
            <a:ext cx="4844843" cy="461665"/>
          </a:xfrm>
          <a:prstGeom prst="rect">
            <a:avLst/>
          </a:prstGeom>
          <a:noFill/>
        </p:spPr>
        <p:txBody>
          <a:bodyPr wrap="square" rtlCol="0">
            <a:spAutoFit/>
          </a:bodyPr>
          <a:lstStyle/>
          <a:p>
            <a:r>
              <a:rPr kumimoji="1" lang="en-US" altLang="ja-JP" sz="2400" dirty="0" smtClean="0">
                <a:solidFill>
                  <a:srgbClr val="FF0000"/>
                </a:solidFill>
              </a:rPr>
              <a:t>PW</a:t>
            </a:r>
            <a:r>
              <a:rPr kumimoji="1" lang="ja-JP" altLang="en-US" sz="2400" dirty="0" smtClean="0">
                <a:solidFill>
                  <a:srgbClr val="FF0000"/>
                </a:solidFill>
              </a:rPr>
              <a:t>が一致していません。</a:t>
            </a:r>
            <a:endParaRPr kumimoji="1" lang="ja-JP" altLang="en-US" sz="2400" dirty="0">
              <a:solidFill>
                <a:srgbClr val="FF0000"/>
              </a:solidFill>
            </a:endParaRPr>
          </a:p>
        </p:txBody>
      </p:sp>
      <p:sp>
        <p:nvSpPr>
          <p:cNvPr id="23" name="テキスト ボックス 22"/>
          <p:cNvSpPr txBox="1"/>
          <p:nvPr/>
        </p:nvSpPr>
        <p:spPr>
          <a:xfrm>
            <a:off x="3198161" y="2976070"/>
            <a:ext cx="1683358"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4" name="テキスト ボックス 23"/>
          <p:cNvSpPr txBox="1"/>
          <p:nvPr/>
        </p:nvSpPr>
        <p:spPr>
          <a:xfrm>
            <a:off x="3198161" y="3923305"/>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25" name="テキスト ボックス 24"/>
          <p:cNvSpPr txBox="1"/>
          <p:nvPr/>
        </p:nvSpPr>
        <p:spPr>
          <a:xfrm>
            <a:off x="3194091" y="4424296"/>
            <a:ext cx="1683358" cy="369332"/>
          </a:xfrm>
          <a:prstGeom prst="rect">
            <a:avLst/>
          </a:prstGeom>
          <a:noFill/>
          <a:ln>
            <a:solidFill>
              <a:schemeClr val="tx1"/>
            </a:solidFill>
          </a:ln>
        </p:spPr>
        <p:txBody>
          <a:bodyPr wrap="square" rtlCol="0">
            <a:spAutoFit/>
          </a:bodyPr>
          <a:lstStyle/>
          <a:p>
            <a:r>
              <a:rPr kumimoji="1" lang="en-US" altLang="ja-JP" dirty="0" smtClean="0"/>
              <a:t>*****</a:t>
            </a:r>
            <a:endParaRPr kumimoji="1" lang="ja-JP" altLang="en-US" dirty="0"/>
          </a:p>
        </p:txBody>
      </p:sp>
      <p:sp>
        <p:nvSpPr>
          <p:cNvPr id="13" name="テキスト ボックス 12"/>
          <p:cNvSpPr txBox="1"/>
          <p:nvPr/>
        </p:nvSpPr>
        <p:spPr>
          <a:xfrm>
            <a:off x="3185258" y="3438070"/>
            <a:ext cx="1683358" cy="369332"/>
          </a:xfrm>
          <a:prstGeom prst="rect">
            <a:avLst/>
          </a:prstGeom>
          <a:noFill/>
          <a:ln>
            <a:solidFill>
              <a:schemeClr val="tx1"/>
            </a:solidFill>
          </a:ln>
        </p:spPr>
        <p:txBody>
          <a:bodyPr wrap="square" rtlCol="0">
            <a:spAutoFit/>
          </a:bodyPr>
          <a:lstStyle/>
          <a:p>
            <a:r>
              <a:rPr lang="ja-JP" altLang="en-US" dirty="0" smtClean="0"/>
              <a:t>広瀬</a:t>
            </a:r>
            <a:r>
              <a:rPr lang="ja-JP" altLang="en-US" dirty="0"/>
              <a:t>太郎</a:t>
            </a:r>
            <a:endParaRPr kumimoji="1" lang="ja-JP" altLang="en-US" dirty="0"/>
          </a:p>
        </p:txBody>
      </p:sp>
      <p:sp>
        <p:nvSpPr>
          <p:cNvPr id="14" name="正方形/長方形 13"/>
          <p:cNvSpPr/>
          <p:nvPr/>
        </p:nvSpPr>
        <p:spPr>
          <a:xfrm>
            <a:off x="5116036" y="342501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55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1317938" y="1677991"/>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89538" y="2677143"/>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2932885" y="3522891"/>
            <a:ext cx="2256503" cy="369332"/>
          </a:xfrm>
          <a:prstGeom prst="rect">
            <a:avLst/>
          </a:prstGeom>
          <a:noFill/>
          <a:ln>
            <a:solidFill>
              <a:schemeClr val="tx1"/>
            </a:solidFill>
          </a:ln>
        </p:spPr>
        <p:txBody>
          <a:bodyPr wrap="square" rtlCol="0">
            <a:spAutoFit/>
          </a:bodyPr>
          <a:lstStyle/>
          <a:p>
            <a:pPr algn="ctr"/>
            <a:r>
              <a:rPr kumimoji="1" lang="ja-JP" altLang="en-US" dirty="0" smtClean="0"/>
              <a:t>ログイン画面へ</a:t>
            </a:r>
            <a:endParaRPr kumimoji="1" lang="ja-JP" altLang="en-US" dirty="0"/>
          </a:p>
        </p:txBody>
      </p:sp>
      <p:cxnSp>
        <p:nvCxnSpPr>
          <p:cNvPr id="7" name="直線矢印コネクタ 6"/>
          <p:cNvCxnSpPr/>
          <p:nvPr/>
        </p:nvCxnSpPr>
        <p:spPr>
          <a:xfrm flipH="1" flipV="1">
            <a:off x="5329499" y="3687096"/>
            <a:ext cx="1637071" cy="147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966569" y="3046475"/>
            <a:ext cx="4197959" cy="923330"/>
          </a:xfrm>
          <a:prstGeom prst="rect">
            <a:avLst/>
          </a:prstGeom>
          <a:noFill/>
        </p:spPr>
        <p:txBody>
          <a:bodyPr wrap="square" rtlCol="0">
            <a:spAutoFit/>
          </a:bodyPr>
          <a:lstStyle/>
          <a:p>
            <a:r>
              <a:rPr lang="ja-JP" altLang="en-US" dirty="0" smtClean="0"/>
              <a:t>ログイン画面にいけば</a:t>
            </a:r>
            <a:r>
              <a:rPr lang="en-US" altLang="ja-JP" dirty="0" smtClean="0"/>
              <a:t>1</a:t>
            </a:r>
            <a:r>
              <a:rPr lang="ja-JP" altLang="en-US" dirty="0" smtClean="0"/>
              <a:t>週間自動ログインさせるとか、そういった設定も行えるため、</a:t>
            </a:r>
            <a:r>
              <a:rPr lang="en-US" altLang="ja-JP" smtClean="0"/>
              <a:t>TOP</a:t>
            </a:r>
            <a:r>
              <a:rPr lang="ja-JP" altLang="en-US" dirty="0" smtClean="0"/>
              <a:t>に行かずログイン画面に行かせる。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2003738" y="4425840"/>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28" name="テキスト ボックス 27"/>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
        <p:nvSpPr>
          <p:cNvPr id="63" name="正方形/長方形 62"/>
          <p:cNvSpPr/>
          <p:nvPr/>
        </p:nvSpPr>
        <p:spPr>
          <a:xfrm>
            <a:off x="1219647" y="4020811"/>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1518062" y="3966967"/>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65" name="正方形/長方形 64"/>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ログイン画面（失敗</a:t>
            </a:r>
            <a:r>
              <a:rPr lang="en-US" altLang="ja-JP" sz="6000" b="1" dirty="0" smtClean="0">
                <a:solidFill>
                  <a:srgbClr val="7030A0"/>
                </a:solidFill>
              </a:rPr>
              <a:t>)</a:t>
            </a:r>
            <a:endParaRPr lang="ja-JP" altLang="en-US" sz="6000" b="1" dirty="0">
              <a:solidFill>
                <a:srgbClr val="7030A0"/>
              </a:solidFill>
            </a:endParaRPr>
          </a:p>
        </p:txBody>
      </p:sp>
      <p:sp>
        <p:nvSpPr>
          <p:cNvPr id="11" name="正方形/長方形 10"/>
          <p:cNvSpPr/>
          <p:nvPr/>
        </p:nvSpPr>
        <p:spPr>
          <a:xfrm>
            <a:off x="6708475" y="1545257"/>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err="1" smtClean="0"/>
              <a:t>hirose</a:t>
            </a:r>
            <a:endParaRPr kumimoji="1" lang="ja-JP" altLang="en-US" dirty="0"/>
          </a:p>
        </p:txBody>
      </p:sp>
      <p:sp>
        <p:nvSpPr>
          <p:cNvPr id="13" name="テキスト ボックス 12"/>
          <p:cNvSpPr txBox="1"/>
          <p:nvPr/>
        </p:nvSpPr>
        <p:spPr>
          <a:xfrm>
            <a:off x="7422751" y="2755700"/>
            <a:ext cx="2812630"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15" name="テキスト ボックス 14"/>
          <p:cNvSpPr txBox="1"/>
          <p:nvPr/>
        </p:nvSpPr>
        <p:spPr>
          <a:xfrm>
            <a:off x="8373000" y="4428052"/>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6" name="テキスト ボックス 15"/>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7" name="テキスト ボックス 16"/>
          <p:cNvSpPr txBox="1"/>
          <p:nvPr/>
        </p:nvSpPr>
        <p:spPr>
          <a:xfrm>
            <a:off x="7798835" y="2329231"/>
            <a:ext cx="2583007" cy="369332"/>
          </a:xfrm>
          <a:prstGeom prst="rect">
            <a:avLst/>
          </a:prstGeom>
          <a:noFill/>
        </p:spPr>
        <p:txBody>
          <a:bodyPr wrap="square" rtlCol="0">
            <a:spAutoFit/>
          </a:bodyPr>
          <a:lstStyle/>
          <a:p>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23" name="正方形/長方形 22"/>
          <p:cNvSpPr/>
          <p:nvPr/>
        </p:nvSpPr>
        <p:spPr>
          <a:xfrm>
            <a:off x="7624809" y="4055587"/>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923224" y="4001743"/>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
        <p:nvSpPr>
          <p:cNvPr id="25" name="正方形/長方形 24"/>
          <p:cNvSpPr/>
          <p:nvPr/>
        </p:nvSpPr>
        <p:spPr>
          <a:xfrm>
            <a:off x="854384" y="1549619"/>
            <a:ext cx="4763729" cy="35064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18909" y="2914194"/>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7" name="テキスト ボックス 26"/>
          <p:cNvSpPr txBox="1"/>
          <p:nvPr/>
        </p:nvSpPr>
        <p:spPr>
          <a:xfrm>
            <a:off x="1568660" y="2760062"/>
            <a:ext cx="2796863"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8" name="テキスト ボックス 27"/>
          <p:cNvSpPr txBox="1"/>
          <p:nvPr/>
        </p:nvSpPr>
        <p:spPr>
          <a:xfrm>
            <a:off x="2518910" y="3368164"/>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29" name="テキスト ボックス 28"/>
          <p:cNvSpPr txBox="1"/>
          <p:nvPr/>
        </p:nvSpPr>
        <p:spPr>
          <a:xfrm>
            <a:off x="2518909" y="4432414"/>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0" name="テキスト ボックス 29"/>
          <p:cNvSpPr txBox="1"/>
          <p:nvPr/>
        </p:nvSpPr>
        <p:spPr>
          <a:xfrm>
            <a:off x="2301768" y="173428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1" name="テキスト ボックス 30"/>
          <p:cNvSpPr txBox="1"/>
          <p:nvPr/>
        </p:nvSpPr>
        <p:spPr>
          <a:xfrm>
            <a:off x="1785177" y="2331827"/>
            <a:ext cx="3150822" cy="369332"/>
          </a:xfrm>
          <a:prstGeom prst="rect">
            <a:avLst/>
          </a:prstGeom>
          <a:noFill/>
        </p:spPr>
        <p:txBody>
          <a:bodyPr wrap="square" rtlCol="0">
            <a:spAutoFit/>
          </a:bodyPr>
          <a:lstStyle/>
          <a:p>
            <a:r>
              <a:rPr kumimoji="1" lang="ja-JP" altLang="en-US" dirty="0" smtClean="0">
                <a:solidFill>
                  <a:srgbClr val="FF0000"/>
                </a:solidFill>
              </a:rPr>
              <a:t>この</a:t>
            </a:r>
            <a:r>
              <a:rPr kumimoji="1" lang="en-US" altLang="ja-JP" dirty="0" smtClean="0">
                <a:solidFill>
                  <a:srgbClr val="FF0000"/>
                </a:solidFill>
              </a:rPr>
              <a:t>ID</a:t>
            </a:r>
            <a:r>
              <a:rPr kumimoji="1" lang="ja-JP" altLang="en-US" dirty="0" smtClean="0">
                <a:solidFill>
                  <a:srgbClr val="FF0000"/>
                </a:solidFill>
              </a:rPr>
              <a:t>は使われていません。</a:t>
            </a:r>
            <a:endParaRPr kumimoji="1" lang="ja-JP" altLang="en-US" dirty="0">
              <a:solidFill>
                <a:srgbClr val="FF0000"/>
              </a:solidFill>
            </a:endParaRPr>
          </a:p>
        </p:txBody>
      </p:sp>
      <p:sp>
        <p:nvSpPr>
          <p:cNvPr id="32" name="正方形/長方形 31"/>
          <p:cNvSpPr/>
          <p:nvPr/>
        </p:nvSpPr>
        <p:spPr>
          <a:xfrm>
            <a:off x="1770718" y="4059949"/>
            <a:ext cx="221224" cy="2338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69133" y="4006105"/>
            <a:ext cx="2654710" cy="369332"/>
          </a:xfrm>
          <a:prstGeom prst="rect">
            <a:avLst/>
          </a:prstGeom>
          <a:noFill/>
        </p:spPr>
        <p:txBody>
          <a:bodyPr wrap="square" rtlCol="0">
            <a:spAutoFit/>
          </a:bodyPr>
          <a:lstStyle/>
          <a:p>
            <a:r>
              <a:rPr kumimoji="1" lang="en-US" altLang="ja-JP" dirty="0" smtClean="0"/>
              <a:t>1</a:t>
            </a:r>
            <a:r>
              <a:rPr kumimoji="1" lang="ja-JP" altLang="en-US" dirty="0" smtClean="0"/>
              <a:t>週間ログイン状態にする</a:t>
            </a:r>
            <a:endParaRPr kumimoji="1" lang="ja-JP" altLang="en-US" dirty="0"/>
          </a:p>
        </p:txBody>
      </p:sp>
    </p:spTree>
    <p:extLst>
      <p:ext uri="{BB962C8B-B14F-4D97-AF65-F5344CB8AC3E}">
        <p14:creationId xmlns:p14="http://schemas.microsoft.com/office/powerpoint/2010/main" val="30105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ランキングページ</a:t>
            </a:r>
            <a:endParaRPr lang="ja-JP" altLang="en-US" sz="6000" b="1" dirty="0">
              <a:solidFill>
                <a:srgbClr val="7030A0"/>
              </a:solidFill>
            </a:endParaRPr>
          </a:p>
        </p:txBody>
      </p:sp>
      <p:cxnSp>
        <p:nvCxnSpPr>
          <p:cNvPr id="21" name="直線コネクタ 20"/>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24" name="テキスト ボックス 23"/>
          <p:cNvSpPr txBox="1"/>
          <p:nvPr/>
        </p:nvSpPr>
        <p:spPr>
          <a:xfrm>
            <a:off x="2101025" y="3914000"/>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25" name="テキスト ボックス 24"/>
          <p:cNvSpPr txBox="1"/>
          <p:nvPr/>
        </p:nvSpPr>
        <p:spPr>
          <a:xfrm>
            <a:off x="4843617" y="3213671"/>
            <a:ext cx="4191000" cy="923330"/>
          </a:xfrm>
          <a:prstGeom prst="rect">
            <a:avLst/>
          </a:prstGeom>
          <a:noFill/>
          <a:ln>
            <a:solidFill>
              <a:schemeClr val="tx1"/>
            </a:solidFill>
          </a:ln>
        </p:spPr>
        <p:txBody>
          <a:bodyPr wrap="square" rtlCol="0">
            <a:spAutoFit/>
          </a:bodyPr>
          <a:lstStyle/>
          <a:p>
            <a:pPr algn="ctr"/>
            <a:endParaRPr lang="en-US" altLang="ja-JP" dirty="0" smtClean="0"/>
          </a:p>
          <a:p>
            <a:pPr algn="ctr"/>
            <a:r>
              <a:rPr lang="ja-JP" altLang="en-US" dirty="0" smtClean="0"/>
              <a:t>ランキング</a:t>
            </a:r>
            <a:endParaRPr kumimoji="1" lang="en-US" altLang="ja-JP" dirty="0" smtClean="0"/>
          </a:p>
          <a:p>
            <a:pPr algn="ctr"/>
            <a:endParaRPr kumimoji="1" lang="ja-JP" altLang="en-US" dirty="0"/>
          </a:p>
        </p:txBody>
      </p:sp>
      <p:sp>
        <p:nvSpPr>
          <p:cNvPr id="29" name="テキスト ボックス 28"/>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sp>
        <p:nvSpPr>
          <p:cNvPr id="33" name="テキスト ボックス 32"/>
          <p:cNvSpPr txBox="1"/>
          <p:nvPr/>
        </p:nvSpPr>
        <p:spPr>
          <a:xfrm>
            <a:off x="2110863" y="4531016"/>
            <a:ext cx="1442278" cy="369332"/>
          </a:xfrm>
          <a:prstGeom prst="rect">
            <a:avLst/>
          </a:prstGeom>
          <a:noFill/>
          <a:ln>
            <a:solidFill>
              <a:schemeClr val="tx1"/>
            </a:solidFill>
          </a:ln>
        </p:spPr>
        <p:txBody>
          <a:bodyPr wrap="square" rtlCol="0">
            <a:spAutoFit/>
          </a:bodyPr>
          <a:lstStyle/>
          <a:p>
            <a:pPr algn="ctr"/>
            <a:r>
              <a:rPr kumimoji="1" lang="ja-JP" altLang="en-US" dirty="0" smtClean="0"/>
              <a:t>ランキング</a:t>
            </a:r>
            <a:endParaRPr kumimoji="1" lang="ja-JP" altLang="en-US" dirty="0"/>
          </a:p>
        </p:txBody>
      </p:sp>
      <p:sp>
        <p:nvSpPr>
          <p:cNvPr id="34" name="テキスト ボックス 33"/>
          <p:cNvSpPr txBox="1"/>
          <p:nvPr/>
        </p:nvSpPr>
        <p:spPr>
          <a:xfrm>
            <a:off x="4843617" y="2521382"/>
            <a:ext cx="4350774" cy="369332"/>
          </a:xfrm>
          <a:prstGeom prst="rect">
            <a:avLst/>
          </a:prstGeom>
          <a:noFill/>
        </p:spPr>
        <p:txBody>
          <a:bodyPr wrap="square" rtlCol="0">
            <a:spAutoFit/>
          </a:bodyPr>
          <a:lstStyle/>
          <a:p>
            <a:r>
              <a:rPr lang="ja-JP" altLang="en-US" dirty="0" smtClean="0"/>
              <a:t>タブを入れて各ランキングを見れるといい</a:t>
            </a:r>
            <a:endParaRPr kumimoji="1" lang="ja-JP" altLang="en-US" dirty="0"/>
          </a:p>
        </p:txBody>
      </p:sp>
    </p:spTree>
    <p:extLst>
      <p:ext uri="{BB962C8B-B14F-4D97-AF65-F5344CB8AC3E}">
        <p14:creationId xmlns:p14="http://schemas.microsoft.com/office/powerpoint/2010/main" val="145189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791</Words>
  <Application>Microsoft Office PowerPoint</Application>
  <PresentationFormat>ワイド画面</PresentationFormat>
  <Paragraphs>141</Paragraphs>
  <Slides>9</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34</cp:revision>
  <dcterms:created xsi:type="dcterms:W3CDTF">2013-12-25T13:06:35Z</dcterms:created>
  <dcterms:modified xsi:type="dcterms:W3CDTF">2014-01-04T02:16:31Z</dcterms:modified>
</cp:coreProperties>
</file>