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72" autoAdjust="0"/>
  </p:normalViewPr>
  <p:slideViewPr>
    <p:cSldViewPr snapToGrid="0">
      <p:cViewPr varScale="1">
        <p:scale>
          <a:sx n="63" d="100"/>
          <a:sy n="63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DC826-EC42-4CF3-9404-97187E0C6B30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62BAD-2502-446F-B5D0-7AFF7B587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HASH</a:t>
            </a:r>
            <a:r>
              <a:rPr kumimoji="1" lang="ja-JP" altLang="en-US" dirty="0" smtClean="0"/>
              <a:t>を使って暗号化させて送信し、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ではそのまま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err="1" smtClean="0"/>
              <a:t>へ登</a:t>
            </a:r>
            <a:r>
              <a:rPr kumimoji="1" lang="ja-JP" altLang="en-US" dirty="0" smtClean="0"/>
              <a:t>録させる。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これで傍受されても大丈夫。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2BAD-2502-446F-B5D0-7AFF7B587C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30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ユーザーが入力した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HASH</a:t>
            </a:r>
            <a:r>
              <a:rPr kumimoji="1" lang="ja-JP" altLang="en-US" dirty="0" smtClean="0"/>
              <a:t>で暗号化して、そのまま暗号化してある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smtClean="0"/>
              <a:t>から貰って比較する。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これが一致すれば承認する。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これにより管理者でさえもユーザーの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を知らずに承認させることが可能。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2BAD-2502-446F-B5D0-7AFF7B587C6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7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0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8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1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3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1082" y="167426"/>
            <a:ext cx="5228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7030A0"/>
                </a:solidFill>
              </a:rPr>
              <a:t>会員登録</a:t>
            </a:r>
            <a:r>
              <a:rPr lang="ja-JP" altLang="en-US" sz="4400" b="1" dirty="0">
                <a:solidFill>
                  <a:srgbClr val="7030A0"/>
                </a:solidFill>
              </a:rPr>
              <a:t>システム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022" y="2675808"/>
            <a:ext cx="1638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</a:t>
            </a:r>
            <a:endParaRPr kumimoji="1" lang="ja-JP" altLang="en-US" sz="28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64384" y="2937418"/>
            <a:ext cx="71250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225337" y="1797599"/>
            <a:ext cx="107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22236" y="2582430"/>
            <a:ext cx="21975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Javascript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125031" y="2906642"/>
            <a:ext cx="144077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79571" y="1462829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75117" y="2614254"/>
            <a:ext cx="12044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PHP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288992" y="2614254"/>
            <a:ext cx="14355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mySQL</a:t>
            </a:r>
            <a:endParaRPr kumimoji="1" lang="ja-JP" altLang="en-US" sz="3200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611505" y="2906641"/>
            <a:ext cx="818152" cy="30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995096" y="1537036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12804" y="3214423"/>
            <a:ext cx="615553" cy="2407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/>
              <a:t>サーバーへ送信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9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1082" y="167426"/>
            <a:ext cx="5228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7030A0"/>
                </a:solidFill>
              </a:rPr>
              <a:t>ログインシステム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1022" y="2675808"/>
            <a:ext cx="1638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264384" y="2937418"/>
            <a:ext cx="71250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25337" y="1797599"/>
            <a:ext cx="107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</a:t>
            </a:r>
            <a:endParaRPr kumimoji="1" lang="ja-JP" altLang="en-US" sz="3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22236" y="2582430"/>
            <a:ext cx="21975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Javascript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79571" y="1462829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75117" y="2614254"/>
            <a:ext cx="12044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PHP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88992" y="2614254"/>
            <a:ext cx="14355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mySQL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5611505" y="2906641"/>
            <a:ext cx="818152" cy="30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995096" y="1537036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12804" y="3214423"/>
            <a:ext cx="615553" cy="2407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/>
              <a:t>サーバーへ送信</a:t>
            </a:r>
            <a:endParaRPr kumimoji="1" lang="ja-JP" altLang="en-US" sz="28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169131" y="2892230"/>
            <a:ext cx="163941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67600" y="335565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比較</a:t>
            </a:r>
            <a:endParaRPr kumimoji="1" lang="ja-JP" altLang="en-US" sz="2800" dirty="0"/>
          </a:p>
        </p:txBody>
      </p:sp>
      <p:sp>
        <p:nvSpPr>
          <p:cNvPr id="29" name="円弧 28"/>
          <p:cNvSpPr/>
          <p:nvPr/>
        </p:nvSpPr>
        <p:spPr>
          <a:xfrm>
            <a:off x="2129406" y="2259011"/>
            <a:ext cx="4746016" cy="1524000"/>
          </a:xfrm>
          <a:prstGeom prst="arc">
            <a:avLst>
              <a:gd name="adj1" fmla="val 589712"/>
              <a:gd name="adj2" fmla="val 10293142"/>
            </a:avLst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89157" y="3829304"/>
            <a:ext cx="10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承認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5186" y="5114511"/>
            <a:ext cx="3515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ここを傍受されたら勝手にログインされる気が・・・・・（認証なしログインをされる危険がある）</a:t>
            </a:r>
            <a:endParaRPr kumimoji="1" lang="ja-JP" altLang="en-US" sz="20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620634" y="4352524"/>
            <a:ext cx="356251" cy="5852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147</Words>
  <Application>Microsoft Office PowerPoint</Application>
  <PresentationFormat>ワイド画面</PresentationFormat>
  <Paragraphs>34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10</cp:revision>
  <dcterms:created xsi:type="dcterms:W3CDTF">2013-12-29T01:15:15Z</dcterms:created>
  <dcterms:modified xsi:type="dcterms:W3CDTF">2013-12-29T03:20:35Z</dcterms:modified>
</cp:coreProperties>
</file>