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9029" autoAdjust="0"/>
  </p:normalViewPr>
  <p:slideViewPr>
    <p:cSldViewPr snapToGrid="0">
      <p:cViewPr varScale="1">
        <p:scale>
          <a:sx n="65" d="100"/>
          <a:sy n="65" d="100"/>
        </p:scale>
        <p:origin x="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057B1-392F-4EA3-A98E-DCD6DB5AF2D7}" type="datetimeFigureOut">
              <a:rPr kumimoji="1" lang="ja-JP" altLang="en-US" smtClean="0"/>
              <a:t>2013/12/31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4B56B-5CA1-4B73-9B92-65F8C9E463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3165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実際は</a:t>
            </a:r>
            <a:r>
              <a:rPr kumimoji="1" lang="en-US" altLang="ja-JP" dirty="0" smtClean="0"/>
              <a:t>5×5</a:t>
            </a:r>
            <a:r>
              <a:rPr kumimoji="1" lang="ja-JP" altLang="en-US" smtClean="0"/>
              <a:t>の領地にしたい。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4B56B-5CA1-4B73-9B92-65F8C9E4633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1231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6660-F677-44CC-876D-331CADDE51A8}" type="datetimeFigureOut">
              <a:rPr kumimoji="1" lang="ja-JP" altLang="en-US" smtClean="0"/>
              <a:t>2013/12/31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71C2-47DA-4964-8F64-125F05D85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2691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6660-F677-44CC-876D-331CADDE51A8}" type="datetimeFigureOut">
              <a:rPr kumimoji="1" lang="ja-JP" altLang="en-US" smtClean="0"/>
              <a:t>2013/12/31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71C2-47DA-4964-8F64-125F05D85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449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6660-F677-44CC-876D-331CADDE51A8}" type="datetimeFigureOut">
              <a:rPr kumimoji="1" lang="ja-JP" altLang="en-US" smtClean="0"/>
              <a:t>2013/12/31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71C2-47DA-4964-8F64-125F05D85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2251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6660-F677-44CC-876D-331CADDE51A8}" type="datetimeFigureOut">
              <a:rPr kumimoji="1" lang="ja-JP" altLang="en-US" smtClean="0"/>
              <a:t>2013/12/31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71C2-47DA-4964-8F64-125F05D85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759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6660-F677-44CC-876D-331CADDE51A8}" type="datetimeFigureOut">
              <a:rPr kumimoji="1" lang="ja-JP" altLang="en-US" smtClean="0"/>
              <a:t>2013/12/31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71C2-47DA-4964-8F64-125F05D85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5323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6660-F677-44CC-876D-331CADDE51A8}" type="datetimeFigureOut">
              <a:rPr kumimoji="1" lang="ja-JP" altLang="en-US" smtClean="0"/>
              <a:t>2013/12/31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71C2-47DA-4964-8F64-125F05D85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2910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6660-F677-44CC-876D-331CADDE51A8}" type="datetimeFigureOut">
              <a:rPr kumimoji="1" lang="ja-JP" altLang="en-US" smtClean="0"/>
              <a:t>2013/12/31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71C2-47DA-4964-8F64-125F05D85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1789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6660-F677-44CC-876D-331CADDE51A8}" type="datetimeFigureOut">
              <a:rPr kumimoji="1" lang="ja-JP" altLang="en-US" smtClean="0"/>
              <a:t>2013/12/31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71C2-47DA-4964-8F64-125F05D85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836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6660-F677-44CC-876D-331CADDE51A8}" type="datetimeFigureOut">
              <a:rPr kumimoji="1" lang="ja-JP" altLang="en-US" smtClean="0"/>
              <a:t>2013/12/31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71C2-47DA-4964-8F64-125F05D85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586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6660-F677-44CC-876D-331CADDE51A8}" type="datetimeFigureOut">
              <a:rPr kumimoji="1" lang="ja-JP" altLang="en-US" smtClean="0"/>
              <a:t>2013/12/31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71C2-47DA-4964-8F64-125F05D85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51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6660-F677-44CC-876D-331CADDE51A8}" type="datetimeFigureOut">
              <a:rPr kumimoji="1" lang="ja-JP" altLang="en-US" smtClean="0"/>
              <a:t>2013/12/31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71C2-47DA-4964-8F64-125F05D85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382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26660-F677-44CC-876D-331CADDE51A8}" type="datetimeFigureOut">
              <a:rPr kumimoji="1" lang="ja-JP" altLang="en-US" smtClean="0"/>
              <a:t>2013/12/31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C71C2-47DA-4964-8F64-125F05D85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61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251200" y="0"/>
            <a:ext cx="5312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b="1" dirty="0" smtClean="0">
                <a:solidFill>
                  <a:srgbClr val="7030A0"/>
                </a:solidFill>
              </a:rPr>
              <a:t>トップ画面</a:t>
            </a:r>
            <a:endParaRPr kumimoji="1" lang="ja-JP" altLang="en-US" sz="4800" b="1" dirty="0">
              <a:solidFill>
                <a:srgbClr val="7030A0"/>
              </a:solidFill>
            </a:endParaRPr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2262356" y="1499233"/>
            <a:ext cx="2264228" cy="29609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7492181" y="3599356"/>
            <a:ext cx="2264228" cy="29609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2262356" y="4460147"/>
            <a:ext cx="5229825" cy="2100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4526584" y="1499233"/>
            <a:ext cx="5229825" cy="2100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V="1">
            <a:off x="6565608" y="3220814"/>
            <a:ext cx="2264228" cy="29609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 flipV="1">
            <a:off x="5707393" y="2842272"/>
            <a:ext cx="2264228" cy="29609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 flipV="1">
            <a:off x="4920813" y="2509497"/>
            <a:ext cx="2264228" cy="29609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 flipV="1">
            <a:off x="3931968" y="2161447"/>
            <a:ext cx="2264228" cy="29609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 flipV="1">
            <a:off x="3048936" y="1813397"/>
            <a:ext cx="2264228" cy="29609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3950695" y="2169056"/>
            <a:ext cx="5229825" cy="2100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3470086" y="2904953"/>
            <a:ext cx="5229825" cy="2100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2931183" y="3680737"/>
            <a:ext cx="5229825" cy="2100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5508405" y="3270232"/>
            <a:ext cx="94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役場</a:t>
            </a:r>
            <a:endParaRPr kumimoji="1" lang="ja-JP" altLang="en-US" dirty="0"/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2403988" y="2842272"/>
            <a:ext cx="1887793" cy="9600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1206582" y="2408868"/>
            <a:ext cx="1409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色々施設を建てて</a:t>
            </a:r>
            <a:r>
              <a:rPr lang="ja-JP" altLang="en-US" dirty="0" smtClean="0"/>
              <a:t>いく</a:t>
            </a:r>
            <a:endParaRPr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963409" y="979656"/>
            <a:ext cx="84655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ステータスバー（人口、小麦、パンなどを表示）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1963409" y="1348988"/>
            <a:ext cx="8465574" cy="5361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5205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28</Words>
  <Application>Microsoft Office PowerPoint</Application>
  <PresentationFormat>ワイド画面</PresentationFormat>
  <Paragraphs>6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大沼峻徳</dc:creator>
  <cp:lastModifiedBy>大沼峻徳</cp:lastModifiedBy>
  <cp:revision>18</cp:revision>
  <dcterms:created xsi:type="dcterms:W3CDTF">2013-12-26T03:08:38Z</dcterms:created>
  <dcterms:modified xsi:type="dcterms:W3CDTF">2013-12-31T02:29:58Z</dcterms:modified>
</cp:coreProperties>
</file>