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A36CC-7051-4353-92C3-792C6FFAF728}" v="27" dt="2020-03-23T12:33:4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394E-182A-4C34-AE26-39FF6CD1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31B4-B982-422C-AC52-F439A372F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0411-8CAB-4C58-AD87-2AE6BC8A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EDE1-DCF5-4867-83BC-2E17844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0ACB-4F06-4C96-B7CD-B8A92FB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ADDC-72FA-4C7D-AB27-9FB069C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B15F-0649-480F-B5EE-09E481C1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4029-36A4-4BAD-BD7C-B0AEA677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367E-052A-44CF-AD6A-39ADCCF2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E7FF-09BB-4201-8BE4-01D9FE8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17F41-7031-42F2-908B-17D98F8A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D2C66-B35F-46B1-9CDC-DB1ACAD56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1CE6-6734-4147-8B64-AD12B789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FA29-1368-421A-88A5-7AB0413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3922-3D28-4601-96B8-30DA01A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5D95-E6F3-4C38-83AC-35C84096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DD84-B599-4DBA-B1D1-27D6ECEA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67B2-1905-4380-82D1-3F98A63F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9EA4-A4F7-4703-AE9B-78BB277E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08C1-DF8C-44E5-8DA2-CEB2FA0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8F27-44DF-4DEA-9D29-009D3686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015B-AB97-4D65-AA84-3D927E8A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327B-13BB-4522-BDB8-65A12DFC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786A-8736-49B7-B1B6-4F637AB2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0633-2439-4230-A13F-25F582C3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A9F3-BFC0-4070-95EE-400F6DD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FDDC-6450-4E04-BFDD-D71EBE17E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5231F-7E22-4C57-A2C4-954BC13B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DAB1B-F5DA-481D-8461-068600E2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483C1-D3F9-4F67-977C-C3CCC40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C7DA-319C-43FE-B51E-30DB7A2E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B6BC-71FE-4B0C-8CE8-7D067E1B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20F0-1729-4C83-ADF5-F7B54089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97160-574D-4DFC-8BCF-91E95CF6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2409-8F41-41CA-885F-0B34AA0ED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4234D-BC24-41A7-AAAD-6F2FBFD9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D18D8-DD27-48D8-8A3A-32DC13AC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0C847-3035-40DE-910A-92F3610D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A9623-A108-4C31-981D-7D6C79B3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4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116-2184-40C2-886C-43DC62DB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C290F-AFFF-42D7-B72E-DFB0BB4C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893D4-8C1F-4930-93E7-5A0467D3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A090-CD9C-4B8D-9831-6C4AAEF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6730A-5BED-4BE7-BE34-4797AE33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F987B-B77A-4B57-96D3-C0FBB652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2268-7287-473B-8502-3C777F41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65D3-65C1-49C8-BF8A-5D2F6F4D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E588-8FBB-4844-A1F0-56DC611A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6B22-AE11-47C6-BE7F-B680EB44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9E69-8E64-4466-93A3-D9C02849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9EB6-C8BC-4304-9217-1844AA29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9E769-FF15-4C5A-AAB6-CB958BB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6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88BD-A81F-4207-8186-A153475D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10BEF-4F5B-44E2-AAEA-5ED20E062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5B4F-DC45-4682-9825-04E5BF70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F0CB-E393-497D-8F39-339AD11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FF5F-8A2A-4CA1-98E4-2B3D274C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E120-616E-42CA-8155-3210AC59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8EC4D-7018-483E-A4D4-BD91FBFC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D775-9233-4EEA-96EF-0BFA2EBB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04DC-E846-41F9-B7AD-C8B0BA76B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8A0E-4B31-455F-8F1D-9CA142A13081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D25F-B120-4861-A493-7E3D0C27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EC3F-0DEF-4577-B889-E6C588E6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6237-4192-4777-81D8-E72F6444C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8D48-DF20-4227-9D9D-4BEDAAE77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AD32-A9D3-4B2F-9FEC-59DDD400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Card Memory Match</a:t>
            </a:r>
          </a:p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Lâm</a:t>
            </a:r>
          </a:p>
        </p:txBody>
      </p:sp>
    </p:spTree>
    <p:extLst>
      <p:ext uri="{BB962C8B-B14F-4D97-AF65-F5344CB8AC3E}">
        <p14:creationId xmlns:p14="http://schemas.microsoft.com/office/powerpoint/2010/main" val="3356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469-4255-4276-BEED-8DDC341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95C6-9117-48BD-A718-A1A6B0BB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 Game bao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n/2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Mỗi lần click vào hình thì hình đó sẽ hiện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lên, người chơi sẽ nhớ hình ở vị trí đó. Nếu lần click kế tiếp là cùng hình đó thì xem như hình được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tìm thấy, và hai vị trí chứa hình đó xem như được mở. Người chơi tiếp tục mở (lật) các hình khác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cho đến hết. Mỗi lần lật một hình xem như là một bước đi (step), ngoài ra thời gian chơi cũng được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thị. Việc xếp hạng người chơi dựa vào thời gian chơi và tổng số step.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394-6858-41C4-A731-43EFA2B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894D-F3A8-4885-A06E-F7ECAEB0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chuột trái lần l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ợt vào 2 hình ảnh đang úp để lật xem và ghi nhớ vị trí hình tại vị trí đó.</a:t>
            </a:r>
          </a:p>
          <a:p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Nếu đó là 2 hình giống nhau thì chúng sẽ coi nh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ợc tìm thấy và mở lên. Nếu không chúng sẽ trở lại trạng thái úp.</a:t>
            </a:r>
          </a:p>
          <a:p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Mỗi lần click sẽ tính là một b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ớc.</a:t>
            </a:r>
          </a:p>
          <a:p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Game kết thúc khi tất cả hình ảnh đ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ợc mở.</a:t>
            </a:r>
          </a:p>
          <a:p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Thành tích sẽ tính dựa trên số bước và thời gian từ lúc bắt đầu đến khi game kết thúc. Số b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ớc và thời gian càng ít thì thành tích càng cao.</a:t>
            </a:r>
          </a:p>
        </p:txBody>
      </p:sp>
    </p:spTree>
    <p:extLst>
      <p:ext uri="{BB962C8B-B14F-4D97-AF65-F5344CB8AC3E}">
        <p14:creationId xmlns:p14="http://schemas.microsoft.com/office/powerpoint/2010/main" val="2316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E37-0B1A-4326-B4D4-5F242219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4ECF-914B-4568-8D02-BB0E77A6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ớng đối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Cộng nghệ đồ họa Open GL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C++</a:t>
            </a:r>
          </a:p>
        </p:txBody>
      </p:sp>
    </p:spTree>
    <p:extLst>
      <p:ext uri="{BB962C8B-B14F-4D97-AF65-F5344CB8AC3E}">
        <p14:creationId xmlns:p14="http://schemas.microsoft.com/office/powerpoint/2010/main" val="258369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FBC2-9C63-4306-8349-E2E537A9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Định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2B77-8E74-4755-BD9B-BD85D872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Tạo nhiều màn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 với độ khó khác nhau các cách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tăng số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ợng hình ảnh, giới hạn thời gian, số 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ớc…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Tạo them các tính năng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thêm âm thanh, bảng xếp hạng.</a:t>
            </a:r>
          </a:p>
        </p:txBody>
      </p:sp>
    </p:spTree>
    <p:extLst>
      <p:ext uri="{BB962C8B-B14F-4D97-AF65-F5344CB8AC3E}">
        <p14:creationId xmlns:p14="http://schemas.microsoft.com/office/powerpoint/2010/main" val="1269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83CF1B63FA4AA03D15E9EA85AD57" ma:contentTypeVersion="8" ma:contentTypeDescription="Create a new document." ma:contentTypeScope="" ma:versionID="08db16c67b6ad78adcf7e7657a2edaed">
  <xsd:schema xmlns:xsd="http://www.w3.org/2001/XMLSchema" xmlns:xs="http://www.w3.org/2001/XMLSchema" xmlns:p="http://schemas.microsoft.com/office/2006/metadata/properties" xmlns:ns3="c078926d-f3db-4b74-bbd0-f33b483d4b1e" targetNamespace="http://schemas.microsoft.com/office/2006/metadata/properties" ma:root="true" ma:fieldsID="7d2f67a7cbd872b38f872173ea8da0ad" ns3:_="">
    <xsd:import namespace="c078926d-f3db-4b74-bbd0-f33b483d4b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926d-f3db-4b74-bbd0-f33b483d4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5493C-1E6D-4C14-B4F8-32FFBC88E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8926d-f3db-4b74-bbd0-f33b483d4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8CE4B3-A063-47E8-A102-F05EE063F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990BEF-3B07-4F37-8A3F-7572826F7A0A}">
  <ds:schemaRefs>
    <ds:schemaRef ds:uri="c078926d-f3db-4b74-bbd0-f33b483d4b1e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Giới thiệu Game</vt:lpstr>
      <vt:lpstr>Ý tưởng game</vt:lpstr>
      <vt:lpstr>Luật chơi</vt:lpstr>
      <vt:lpstr>Công nghệ sử dụng </vt:lpstr>
      <vt:lpstr>Định 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Game</dc:title>
  <dc:creator>Lâm Nguyễn</dc:creator>
  <cp:lastModifiedBy> </cp:lastModifiedBy>
  <cp:revision>5</cp:revision>
  <dcterms:created xsi:type="dcterms:W3CDTF">2020-03-23T07:07:41Z</dcterms:created>
  <dcterms:modified xsi:type="dcterms:W3CDTF">2020-03-25T19:46:57Z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0x010100D27483CF1B63FA4AA03D15E9EA85AD57</vt:lpwstr>
  </property>
</Properties>
</file>