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05C180-734C-EF2C-D6C0-872365D41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EFC245C-5091-E93D-8B87-125F3C55D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AE98ED-F898-22FD-8979-B346B1C3E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E885-A169-4C91-9077-F3FB335CE391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95FDCA2-D253-6091-12B4-A4CCFFD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8D46606-F2F5-FEBD-F799-76A3EEEB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D97A-1B15-4E40-B116-3A21C5714F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022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AE9BC4-55A7-A8E3-0E9A-35E7F245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C71C0FD-3F63-5558-E605-0AC518092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B05201E-CD94-5EF8-B53F-38B6B104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E885-A169-4C91-9077-F3FB335CE391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8AD7C04-A41F-EBC4-CA3B-AA5EEE34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DBE5C9-89D5-0E50-BA1C-E5F24A6B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D97A-1B15-4E40-B116-3A21C5714F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409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20309EF-C3AA-3617-6A5D-D77152D32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A3D2701-75C7-914A-1995-A347DA14D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67F719-ED58-2D48-7D7E-5A334302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E885-A169-4C91-9077-F3FB335CE391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291638-A04B-D1E3-7911-E6FEEEF3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1D536F-3AAD-C922-416D-33CB6216A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D97A-1B15-4E40-B116-3A21C5714F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6330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433F90-BCFF-45CE-7EE9-F66BDB433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4719BD-B23D-C2B4-9F9B-688556C8B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7C465C-47A9-182E-0CCC-375CA181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E885-A169-4C91-9077-F3FB335CE391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5F95459-B25A-1083-B923-3BC80193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D35D008-1D19-6B5A-7C66-A4D4DA3DD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D97A-1B15-4E40-B116-3A21C5714F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56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827EA3-4F92-B1C1-E56E-D0A0B9B4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C32884-0822-C63B-7B02-C22F193FE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87BA70-2DB7-0664-375E-9460D944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E885-A169-4C91-9077-F3FB335CE391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557C17-9C40-D4CA-5587-F4CE7DCE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8AF1C2-2776-86FD-24C3-D3E61D3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D97A-1B15-4E40-B116-3A21C5714F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558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ACF092-C870-DE0B-E791-C4101225F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56A0A8-54F1-4979-C1BF-98335896B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E8F2DF8-B9E6-FF53-EB3D-6C7B74E73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640B918-EF85-034F-6A32-223456A2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E885-A169-4C91-9077-F3FB335CE391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A0F8FC6-1231-CFFB-50DF-10DFBCFD5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EAE339-370F-623C-5EF6-6A780C2F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D97A-1B15-4E40-B116-3A21C5714F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281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99EE37-3D5E-875B-6CFD-01B39BEE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4FAA471-FE30-EF35-A151-C5AEF3FDB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221C529-276B-57C7-D98C-4CB2AB91B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BFA6059-B866-24D1-36DA-37049AD47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292FC93-FC59-875D-5E10-3922D494D6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4CAF6B8-F5B0-9E8F-124A-4F327DBA1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E885-A169-4C91-9077-F3FB335CE391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3A83A73-6AC8-6894-3EBE-2E2F0BC3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FA23324-0DFC-92A3-AEAA-E6EF12F3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D97A-1B15-4E40-B116-3A21C5714F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747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F8A566-83D0-1046-8CDA-E549EAFF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12CFD4E-6F44-4FE0-CA0D-CA77CF02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E885-A169-4C91-9077-F3FB335CE391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29B1A641-54E4-1313-A1EE-6B5EF9AD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895470E-69B5-225A-5BE9-8E22919D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D97A-1B15-4E40-B116-3A21C5714F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005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0404C70-96FA-E4BA-F797-9E2E89AB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E885-A169-4C91-9077-F3FB335CE391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4868C35-D9AD-A270-8B0A-C95778DCE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A781130-0623-02F6-FE5A-7064FA14D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D97A-1B15-4E40-B116-3A21C5714F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8365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845F09-FC69-5943-924B-6D481B45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1E0E43-CBE8-D284-0EB9-3F5069449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8F048E3-0742-7403-55BD-FD6418E3F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78E2009-4F52-9906-CC99-B7B78AC9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E885-A169-4C91-9077-F3FB335CE391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33D1B92-7B4E-2EF0-6E67-AE778A34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3907088-A977-4ECB-2827-7DCCA99A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D97A-1B15-4E40-B116-3A21C5714F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641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5DA746-150C-591B-4A33-7C22D3040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43C8CBD-7520-6661-6201-DE2BAAE8A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185BBA2-FFCA-4BAA-4D19-1E99EF854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FBDA481-0CDD-6596-175E-D8D6F82EA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FE885-A169-4C91-9077-F3FB335CE391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381C679-D13D-D5D9-A263-6C5B604F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705F7FF-B9EF-5DF8-8318-EABD01ED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ED97A-1B15-4E40-B116-3A21C5714F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409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82AE1DC-9C96-8E7D-3ECF-2DE72557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E31AE99-30D6-0DF9-22A5-6163C101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8E3EAEA-8360-3010-71E0-9AE07675F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FE885-A169-4C91-9077-F3FB335CE391}" type="datetimeFigureOut">
              <a:rPr lang="hu-HU" smtClean="0"/>
              <a:t>2025. 03. 31.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5D1A55B-4186-508D-9BC0-86F6D16BE0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E558D7B-F4F4-30A6-78D1-9C7EA0B2D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DED97A-1B15-4E40-B116-3A21C5714F6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580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D37139-FAEA-2555-EFB6-B966050B8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Andi Apartman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985A0E-01B0-6DAC-A8D1-E6E1AE86CD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cxnSp>
        <p:nvCxnSpPr>
          <p:cNvPr id="5" name="Összekötő: szögletes 4">
            <a:extLst>
              <a:ext uri="{FF2B5EF4-FFF2-40B4-BE49-F238E27FC236}">
                <a16:creationId xmlns:a16="http://schemas.microsoft.com/office/drawing/2014/main" id="{522A672D-FFD7-E50C-FF8C-15901F160100}"/>
              </a:ext>
            </a:extLst>
          </p:cNvPr>
          <p:cNvCxnSpPr>
            <a:cxnSpLocks/>
          </p:cNvCxnSpPr>
          <p:nvPr/>
        </p:nvCxnSpPr>
        <p:spPr>
          <a:xfrm flipV="1">
            <a:off x="1874520" y="1051560"/>
            <a:ext cx="8110728" cy="1609344"/>
          </a:xfrm>
          <a:prstGeom prst="bentConnector3">
            <a:avLst>
              <a:gd name="adj1" fmla="val 187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533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1741DDE-829E-8FF7-D0AC-62797DBAB1F0}"/>
              </a:ext>
            </a:extLst>
          </p:cNvPr>
          <p:cNvSpPr txBox="1"/>
          <p:nvPr/>
        </p:nvSpPr>
        <p:spPr>
          <a:xfrm>
            <a:off x="4351528" y="510047"/>
            <a:ext cx="7087616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Manage Bookings </a:t>
            </a:r>
            <a:r>
              <a:rPr lang="en-US" dirty="0"/>
              <a:t>– You can see and </a:t>
            </a:r>
            <a:r>
              <a:rPr lang="en-US" b="1" dirty="0"/>
              <a:t>edit</a:t>
            </a:r>
            <a:r>
              <a:rPr lang="hu-HU" dirty="0"/>
              <a:t>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en-US" b="1" dirty="0"/>
              <a:t>Update</a:t>
            </a:r>
            <a:r>
              <a:rPr lang="en-US" dirty="0"/>
              <a:t> </a:t>
            </a:r>
            <a:r>
              <a:rPr lang="hu-HU" dirty="0" err="1"/>
              <a:t>the</a:t>
            </a:r>
            <a:r>
              <a:rPr lang="en-US" dirty="0"/>
              <a:t> reservations..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Check Guest Details </a:t>
            </a:r>
            <a:r>
              <a:rPr lang="en-US" dirty="0"/>
              <a:t>– You can view guest names, contact information, and booking history.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Manage Payments </a:t>
            </a:r>
            <a:r>
              <a:rPr lang="en-US" dirty="0"/>
              <a:t>– You can track payments and refunds.</a:t>
            </a:r>
            <a:endParaRPr lang="hu-HU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b="1" dirty="0"/>
              <a:t>Sort</a:t>
            </a:r>
            <a:r>
              <a:rPr lang="hu-HU" dirty="0"/>
              <a:t>- </a:t>
            </a:r>
            <a:r>
              <a:rPr lang="hu-HU" dirty="0" err="1"/>
              <a:t>days</a:t>
            </a:r>
            <a:r>
              <a:rPr lang="hu-HU" dirty="0"/>
              <a:t>, </a:t>
            </a:r>
            <a:r>
              <a:rPr lang="hu-HU" dirty="0" err="1"/>
              <a:t>money</a:t>
            </a:r>
            <a:r>
              <a:rPr lang="hu-HU" dirty="0"/>
              <a:t>, </a:t>
            </a:r>
            <a:r>
              <a:rPr lang="hu-HU" dirty="0" err="1"/>
              <a:t>people</a:t>
            </a:r>
            <a:r>
              <a:rPr lang="hu-HU" dirty="0"/>
              <a:t> </a:t>
            </a:r>
            <a:r>
              <a:rPr lang="hu-HU" dirty="0" err="1"/>
              <a:t>numb</a:t>
            </a:r>
            <a:r>
              <a:rPr lang="hu-HU" dirty="0"/>
              <a:t>, email, </a:t>
            </a:r>
            <a:r>
              <a:rPr lang="hu-HU" dirty="0" err="1"/>
              <a:t>phone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</a:t>
            </a:r>
            <a:r>
              <a:rPr lang="hu-HU" dirty="0" err="1"/>
              <a:t>etc</a:t>
            </a:r>
            <a:r>
              <a:rPr lang="hu-HU" dirty="0"/>
              <a:t>…</a:t>
            </a:r>
            <a:endParaRPr lang="en-US" dirty="0"/>
          </a:p>
        </p:txBody>
      </p:sp>
      <p:pic>
        <p:nvPicPr>
          <p:cNvPr id="27" name="Kép 26">
            <a:extLst>
              <a:ext uri="{FF2B5EF4-FFF2-40B4-BE49-F238E27FC236}">
                <a16:creationId xmlns:a16="http://schemas.microsoft.com/office/drawing/2014/main" id="{08F4DE05-88DD-4463-3D00-544E9128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52" y="2606462"/>
            <a:ext cx="2583911" cy="3639312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9F8A2CC-515F-6933-6EDB-910D6227B5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739" b="-3"/>
          <a:stretch/>
        </p:blipFill>
        <p:spPr>
          <a:xfrm>
            <a:off x="3867582" y="2599364"/>
            <a:ext cx="2270557" cy="3639312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92E99FF-BF65-C430-72FE-FD2D3DC04F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994" r="19382" b="2"/>
          <a:stretch/>
        </p:blipFill>
        <p:spPr>
          <a:xfrm>
            <a:off x="6254884" y="2377664"/>
            <a:ext cx="5692597" cy="419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565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68E8E998-E25D-7F3D-EAC1-5D4E3A6F0E28}"/>
              </a:ext>
            </a:extLst>
          </p:cNvPr>
          <p:cNvSpPr txBox="1"/>
          <p:nvPr/>
        </p:nvSpPr>
        <p:spPr>
          <a:xfrm>
            <a:off x="268604" y="273557"/>
            <a:ext cx="466534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hu-HU" sz="2400" b="1" dirty="0" err="1"/>
              <a:t>Reservations</a:t>
            </a:r>
            <a:r>
              <a:rPr lang="hu-HU" sz="2400" b="1" dirty="0"/>
              <a:t> </a:t>
            </a:r>
            <a:r>
              <a:rPr lang="hu-HU" sz="2400" b="1" dirty="0" err="1"/>
              <a:t>history</a:t>
            </a:r>
            <a:r>
              <a:rPr lang="hu-HU" sz="2400" b="1" dirty="0"/>
              <a:t> </a:t>
            </a:r>
            <a:r>
              <a:rPr lang="hu-HU" dirty="0"/>
              <a:t>/ -2024</a:t>
            </a:r>
          </a:p>
          <a:p>
            <a:pPr>
              <a:buNone/>
            </a:pPr>
            <a:r>
              <a:rPr lang="hu-HU" dirty="0"/>
              <a:t> </a:t>
            </a:r>
            <a:r>
              <a:rPr lang="en-US" b="1" dirty="0"/>
              <a:t>Filter Options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Users can filter bookings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Year,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Number of adults and children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Package and Promotion</a:t>
            </a:r>
          </a:p>
          <a:p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some</a:t>
            </a:r>
            <a:r>
              <a:rPr lang="hu-HU" dirty="0"/>
              <a:t> </a:t>
            </a:r>
            <a:r>
              <a:rPr lang="hu-HU" dirty="0" err="1"/>
              <a:t>statics</a:t>
            </a:r>
            <a:r>
              <a:rPr lang="hu-HU" dirty="0"/>
              <a:t>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73CD001-A95B-66EF-47B5-704C77B8D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1275"/>
            <a:ext cx="7243953" cy="320515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75A0115-1472-8A9D-300B-BFE7F35D4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540" y="2731476"/>
            <a:ext cx="5741460" cy="41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26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C20C2D2E-6217-070B-A5FE-2756E46D87C0}"/>
              </a:ext>
            </a:extLst>
          </p:cNvPr>
          <p:cNvSpPr txBox="1"/>
          <p:nvPr/>
        </p:nvSpPr>
        <p:spPr>
          <a:xfrm>
            <a:off x="381001" y="1000125"/>
            <a:ext cx="4124324" cy="22706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400" b="1" dirty="0" err="1"/>
              <a:t>Admin</a:t>
            </a:r>
            <a:r>
              <a:rPr lang="hu-HU" sz="2400" b="1" dirty="0"/>
              <a:t> M</a:t>
            </a:r>
            <a:r>
              <a:rPr lang="en-US" sz="2400" b="1" dirty="0" err="1"/>
              <a:t>odification</a:t>
            </a:r>
            <a:r>
              <a:rPr lang="hu-HU" sz="2400" b="1" dirty="0"/>
              <a:t> Panel</a:t>
            </a:r>
            <a:endParaRPr lang="en-US" sz="24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r>
              <a:rPr lang="en-US" sz="2000" b="1" dirty="0"/>
              <a:t>The purpose</a:t>
            </a:r>
            <a:r>
              <a:rPr lang="hu-HU" sz="2000" b="1" dirty="0"/>
              <a:t>: </a:t>
            </a:r>
            <a:r>
              <a:rPr lang="en-US" sz="2000" dirty="0"/>
              <a:t>the page is to add, modify, or delete new packages, promotions, programs, and potential bookings.</a:t>
            </a:r>
            <a:endParaRPr lang="hu-HU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hu-HU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hu-HU" sz="2000" dirty="0"/>
          </a:p>
          <a:p>
            <a:pPr marL="400050" indent="-342900">
              <a:lnSpc>
                <a:spcPct val="90000"/>
              </a:lnSpc>
              <a:spcAft>
                <a:spcPts val="600"/>
              </a:spcAft>
              <a:buFontTx/>
              <a:buChar char="-"/>
            </a:pPr>
            <a:endParaRPr lang="en-US" sz="20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F796BF2-5F30-1CE9-2BF2-08AE6E3D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366" y="1"/>
            <a:ext cx="6459942" cy="360141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Kép 5">
            <a:extLst>
              <a:ext uri="{FF2B5EF4-FFF2-40B4-BE49-F238E27FC236}">
                <a16:creationId xmlns:a16="http://schemas.microsoft.com/office/drawing/2014/main" id="{6BC069C0-1EDA-3263-5651-9700A5EAF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957" y="3343006"/>
            <a:ext cx="6229350" cy="351499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232EE5A-7032-FB42-9DFD-FB934281C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06" y="3270770"/>
            <a:ext cx="4943555" cy="33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803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971EA4B-F098-9397-B65D-C618F8BB5039}"/>
              </a:ext>
            </a:extLst>
          </p:cNvPr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Thank you for your kind Attention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E892F81-8869-4D0E-ADC6-1CA36417FB4C}"/>
              </a:ext>
            </a:extLst>
          </p:cNvPr>
          <p:cNvSpPr txBox="1"/>
          <p:nvPr/>
        </p:nvSpPr>
        <p:spPr>
          <a:xfrm>
            <a:off x="2566988" y="3962400"/>
            <a:ext cx="7058025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Created by: L</a:t>
            </a:r>
            <a:r>
              <a:rPr lang="hu-HU" sz="2800" b="1" dirty="0">
                <a:solidFill>
                  <a:srgbClr val="FFFFFF"/>
                </a:solidFill>
              </a:rPr>
              <a:t>ó</a:t>
            </a:r>
            <a:r>
              <a:rPr lang="en-US" sz="2800" b="1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czi</a:t>
            </a:r>
            <a:r>
              <a:rPr lang="en-US" sz="28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Gergő, Takács Áron</a:t>
            </a:r>
          </a:p>
        </p:txBody>
      </p:sp>
    </p:spTree>
    <p:extLst>
      <p:ext uri="{BB962C8B-B14F-4D97-AF65-F5344CB8AC3E}">
        <p14:creationId xmlns:p14="http://schemas.microsoft.com/office/powerpoint/2010/main" val="164144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69E9039F-14A4-E3CC-F45E-CDB66442BE05}"/>
              </a:ext>
            </a:extLst>
          </p:cNvPr>
          <p:cNvSpPr txBox="1"/>
          <p:nvPr/>
        </p:nvSpPr>
        <p:spPr>
          <a:xfrm>
            <a:off x="374904" y="603504"/>
            <a:ext cx="6108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- Áron’s parents apartment</a:t>
            </a:r>
          </a:p>
          <a:p>
            <a:endParaRPr lang="hu-HU"/>
          </a:p>
          <a:p>
            <a:r>
              <a:rPr lang="hu-HU"/>
              <a:t>- Fully working website, with online reserving</a:t>
            </a:r>
          </a:p>
          <a:p>
            <a:pPr marL="285750" indent="-285750">
              <a:buFontTx/>
              <a:buChar char="-"/>
            </a:pPr>
            <a:endParaRPr lang="hu-HU"/>
          </a:p>
          <a:p>
            <a:r>
              <a:rPr lang="hu-HU"/>
              <a:t>- Admin system directly built to the owner’s needs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DF921D-B1F8-7796-EB97-4F42F3312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092" y="2209800"/>
            <a:ext cx="8903816" cy="44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11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120E384A-DAC1-C793-68A5-A6D598CA5E5F}"/>
              </a:ext>
            </a:extLst>
          </p:cNvPr>
          <p:cNvSpPr txBox="1"/>
          <p:nvPr/>
        </p:nvSpPr>
        <p:spPr>
          <a:xfrm>
            <a:off x="539496" y="493776"/>
            <a:ext cx="623620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The website:</a:t>
            </a:r>
          </a:p>
          <a:p>
            <a:endParaRPr lang="hu-HU" dirty="0"/>
          </a:p>
          <a:p>
            <a:r>
              <a:rPr lang="hu-HU" dirty="0"/>
              <a:t>- </a:t>
            </a:r>
            <a:r>
              <a:rPr lang="hu-HU" dirty="0" err="1"/>
              <a:t>Informations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apartment</a:t>
            </a:r>
            <a:r>
              <a:rPr lang="hu-HU" dirty="0"/>
              <a:t> building</a:t>
            </a:r>
          </a:p>
          <a:p>
            <a:endParaRPr lang="hu-HU" dirty="0"/>
          </a:p>
          <a:p>
            <a:r>
              <a:rPr lang="hu-HU" dirty="0"/>
              <a:t>- </a:t>
            </a:r>
            <a:r>
              <a:rPr lang="hu-HU" dirty="0" err="1"/>
              <a:t>Nearby</a:t>
            </a:r>
            <a:r>
              <a:rPr lang="hu-HU" dirty="0"/>
              <a:t> </a:t>
            </a:r>
            <a:r>
              <a:rPr lang="hu-HU" dirty="0" err="1"/>
              <a:t>point</a:t>
            </a:r>
            <a:r>
              <a:rPr lang="hu-HU" dirty="0"/>
              <a:t> of </a:t>
            </a:r>
            <a:r>
              <a:rPr lang="hu-HU" dirty="0" err="1"/>
              <a:t>interests</a:t>
            </a:r>
            <a:endParaRPr lang="hu-HU" dirty="0"/>
          </a:p>
          <a:p>
            <a:pPr marL="285750" indent="-285750">
              <a:buFontTx/>
              <a:buChar char="-"/>
            </a:pPr>
            <a:endParaRPr lang="hu-HU" dirty="0"/>
          </a:p>
          <a:p>
            <a:r>
              <a:rPr lang="hu-HU" dirty="0"/>
              <a:t>- A </a:t>
            </a:r>
            <a:r>
              <a:rPr lang="hu-HU" dirty="0" err="1"/>
              <a:t>lot</a:t>
            </a:r>
            <a:r>
              <a:rPr lang="hu-HU" dirty="0"/>
              <a:t> CSS, JavaScript </a:t>
            </a:r>
            <a:r>
              <a:rPr lang="hu-HU" dirty="0" err="1"/>
              <a:t>animations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website more </a:t>
            </a:r>
            <a:r>
              <a:rPr lang="hu-HU" dirty="0" err="1"/>
              <a:t>alive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BCA9524-C227-592C-655E-972A92A0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252" y="2570187"/>
            <a:ext cx="8159496" cy="40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5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8985C509-0626-9A54-D939-451AAB15FFA4}"/>
              </a:ext>
            </a:extLst>
          </p:cNvPr>
          <p:cNvSpPr txBox="1"/>
          <p:nvPr/>
        </p:nvSpPr>
        <p:spPr>
          <a:xfrm>
            <a:off x="594361" y="420624"/>
            <a:ext cx="11448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Nearby</a:t>
            </a:r>
            <a:r>
              <a:rPr lang="hu-HU" b="1" dirty="0"/>
              <a:t> </a:t>
            </a:r>
            <a:r>
              <a:rPr lang="hu-HU" b="1" dirty="0" err="1"/>
              <a:t>Programs</a:t>
            </a:r>
            <a:endParaRPr lang="hu-HU" b="1" dirty="0"/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/>
              <a:t>Datas</a:t>
            </a:r>
            <a:r>
              <a:rPr lang="hu-HU" dirty="0"/>
              <a:t> </a:t>
            </a:r>
            <a:r>
              <a:rPr lang="hu-HU" dirty="0" err="1"/>
              <a:t>provided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</a:t>
            </a:r>
            <a:r>
              <a:rPr lang="hu-HU" dirty="0" err="1"/>
              <a:t>interface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clicking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selected</a:t>
            </a:r>
            <a:r>
              <a:rPr lang="hu-HU" dirty="0"/>
              <a:t> program, </a:t>
            </a:r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single</a:t>
            </a:r>
            <a:r>
              <a:rPr lang="hu-HU" dirty="0"/>
              <a:t> </a:t>
            </a:r>
            <a:r>
              <a:rPr lang="hu-HU" dirty="0" err="1"/>
              <a:t>information</a:t>
            </a:r>
            <a:r>
              <a:rPr lang="hu-HU" dirty="0"/>
              <a:t> is </a:t>
            </a:r>
            <a:r>
              <a:rPr lang="hu-HU" dirty="0" err="1"/>
              <a:t>available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popup</a:t>
            </a:r>
            <a:r>
              <a:rPr lang="hu-HU" dirty="0"/>
              <a:t> </a:t>
            </a:r>
            <a:r>
              <a:rPr lang="hu-HU" dirty="0" err="1"/>
              <a:t>menu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DBD65B3-E3EF-6544-6365-2A4F34470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1356"/>
            <a:ext cx="8741395" cy="265204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155F72D7-63A1-AFE8-3502-162AB3919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3870" y="3375426"/>
            <a:ext cx="4458130" cy="348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2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9501A4F-DA5F-E3FF-AD29-3889C9087F48}"/>
              </a:ext>
            </a:extLst>
          </p:cNvPr>
          <p:cNvSpPr txBox="1"/>
          <p:nvPr/>
        </p:nvSpPr>
        <p:spPr>
          <a:xfrm>
            <a:off x="246888" y="155447"/>
            <a:ext cx="64556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Opinions</a:t>
            </a:r>
            <a:endParaRPr lang="hu-HU" b="1" dirty="0"/>
          </a:p>
          <a:p>
            <a:pPr marL="285750" indent="-285750">
              <a:buFontTx/>
              <a:buChar char="-"/>
            </a:pP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write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opinion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website, </a:t>
            </a:r>
            <a:r>
              <a:rPr lang="hu-HU" dirty="0" err="1"/>
              <a:t>handled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a </a:t>
            </a:r>
            <a:r>
              <a:rPr lang="hu-HU" dirty="0" err="1"/>
              <a:t>database</a:t>
            </a:r>
            <a:r>
              <a:rPr lang="hu-HU" dirty="0"/>
              <a:t>.</a:t>
            </a:r>
          </a:p>
          <a:p>
            <a:pPr marL="285750" indent="-285750">
              <a:buFontTx/>
              <a:buChar char="-"/>
            </a:pPr>
            <a:r>
              <a:rPr lang="hu-HU" dirty="0"/>
              <a:t>New </a:t>
            </a:r>
            <a:r>
              <a:rPr lang="hu-HU" dirty="0" err="1"/>
              <a:t>opinions</a:t>
            </a:r>
            <a:r>
              <a:rPr lang="hu-HU" dirty="0"/>
              <a:t> </a:t>
            </a:r>
            <a:r>
              <a:rPr lang="hu-HU" dirty="0" err="1"/>
              <a:t>needs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approved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admin</a:t>
            </a:r>
            <a:r>
              <a:rPr lang="hu-HU" dirty="0"/>
              <a:t> panel </a:t>
            </a:r>
            <a:r>
              <a:rPr lang="hu-HU" dirty="0" err="1"/>
              <a:t>to</a:t>
            </a:r>
            <a:r>
              <a:rPr lang="hu-HU" dirty="0"/>
              <a:t> show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site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0469E94-B5E4-30C1-1F99-84FF89D7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6854"/>
            <a:ext cx="8629650" cy="424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27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A113971E-C760-2057-3EE5-9EEAE38AC430}"/>
              </a:ext>
            </a:extLst>
          </p:cNvPr>
          <p:cNvSpPr txBox="1"/>
          <p:nvPr/>
        </p:nvSpPr>
        <p:spPr>
          <a:xfrm>
            <a:off x="347472" y="402336"/>
            <a:ext cx="9701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Footer</a:t>
            </a:r>
            <a:endParaRPr lang="hu-HU" b="1" dirty="0"/>
          </a:p>
          <a:p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/>
              <a:t>Google </a:t>
            </a:r>
            <a:r>
              <a:rPr lang="hu-HU" dirty="0" err="1"/>
              <a:t>maps</a:t>
            </a:r>
            <a:r>
              <a:rPr lang="hu-HU" dirty="0"/>
              <a:t> </a:t>
            </a:r>
            <a:r>
              <a:rPr lang="hu-HU" dirty="0" err="1"/>
              <a:t>embed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/>
              <a:t>Informations</a:t>
            </a:r>
            <a:r>
              <a:rPr lang="hu-HU" dirty="0"/>
              <a:t> </a:t>
            </a:r>
            <a:r>
              <a:rPr lang="hu-HU" dirty="0" err="1"/>
              <a:t>about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apartment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988B06B-385A-8CF4-64C7-C3EF3D3FF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6805"/>
            <a:ext cx="12192000" cy="296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79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140F6A69-EE7D-3777-B45A-5AA70592D9A7}"/>
              </a:ext>
            </a:extLst>
          </p:cNvPr>
          <p:cNvSpPr txBox="1"/>
          <p:nvPr/>
        </p:nvSpPr>
        <p:spPr>
          <a:xfrm>
            <a:off x="0" y="0"/>
            <a:ext cx="9180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 err="1"/>
              <a:t>Reserving</a:t>
            </a:r>
            <a:r>
              <a:rPr lang="hu-HU" b="1" dirty="0"/>
              <a:t> site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/>
              <a:t>Calendar</a:t>
            </a:r>
            <a:r>
              <a:rPr lang="hu-HU" dirty="0"/>
              <a:t> </a:t>
            </a:r>
            <a:r>
              <a:rPr lang="hu-HU" dirty="0" err="1"/>
              <a:t>disables</a:t>
            </a:r>
            <a:r>
              <a:rPr lang="hu-HU" dirty="0"/>
              <a:t> </a:t>
            </a:r>
            <a:r>
              <a:rPr lang="hu-HU" dirty="0" err="1"/>
              <a:t>selecting</a:t>
            </a:r>
            <a:r>
              <a:rPr lang="hu-HU" dirty="0"/>
              <a:t> </a:t>
            </a:r>
            <a:r>
              <a:rPr lang="hu-HU" dirty="0" err="1"/>
              <a:t>already</a:t>
            </a:r>
            <a:r>
              <a:rPr lang="hu-HU" dirty="0"/>
              <a:t> </a:t>
            </a:r>
            <a:r>
              <a:rPr lang="hu-HU" dirty="0" err="1"/>
              <a:t>reserved</a:t>
            </a:r>
            <a:r>
              <a:rPr lang="hu-HU" dirty="0"/>
              <a:t> </a:t>
            </a:r>
            <a:r>
              <a:rPr lang="hu-HU" dirty="0" err="1"/>
              <a:t>dates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 err="1"/>
              <a:t>Optional</a:t>
            </a:r>
            <a:r>
              <a:rPr lang="hu-HU" dirty="0"/>
              <a:t> </a:t>
            </a:r>
            <a:r>
              <a:rPr lang="hu-HU" dirty="0" err="1"/>
              <a:t>packages</a:t>
            </a:r>
            <a:endParaRPr lang="hu-HU" dirty="0"/>
          </a:p>
          <a:p>
            <a:pPr marL="285750" indent="-285750">
              <a:buFontTx/>
              <a:buChar char="-"/>
            </a:pPr>
            <a:r>
              <a:rPr lang="hu-HU" dirty="0"/>
              <a:t>2 </a:t>
            </a:r>
            <a:r>
              <a:rPr lang="hu-HU" dirty="0" err="1"/>
              <a:t>different</a:t>
            </a:r>
            <a:r>
              <a:rPr lang="hu-HU" dirty="0"/>
              <a:t> </a:t>
            </a:r>
            <a:r>
              <a:rPr lang="hu-HU" dirty="0" err="1"/>
              <a:t>payment</a:t>
            </a:r>
            <a:r>
              <a:rPr lang="hu-HU" dirty="0"/>
              <a:t> </a:t>
            </a:r>
            <a:r>
              <a:rPr lang="hu-HU" dirty="0" err="1"/>
              <a:t>method</a:t>
            </a:r>
            <a:endParaRPr lang="hu-HU" dirty="0"/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6B539B-456A-AAB5-0A61-9D3A5F41C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687" y="667512"/>
            <a:ext cx="6865313" cy="619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2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6621B47C-59CF-8680-B69F-E25B4A04CD05}"/>
              </a:ext>
            </a:extLst>
          </p:cNvPr>
          <p:cNvSpPr txBox="1"/>
          <p:nvPr/>
        </p:nvSpPr>
        <p:spPr>
          <a:xfrm>
            <a:off x="122549" y="2732305"/>
            <a:ext cx="4848740" cy="3895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kumimoji="0" lang="hu-HU" altLang="hu-H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Management</a:t>
            </a:r>
            <a:endParaRPr kumimoji="0" lang="hu-HU" altLang="hu-H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Lists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approve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</a:t>
            </a:r>
            <a:r>
              <a:rPr lang="hu-HU" altLang="hu-HU" sz="2200" dirty="0">
                <a:latin typeface="Arial" panose="020B0604020202020204" pitchFamily="34" charset="0"/>
              </a:rPr>
              <a:t>, </a:t>
            </a:r>
            <a:r>
              <a:rPr lang="hu-HU" altLang="hu-HU" sz="2200" dirty="0" err="1">
                <a:latin typeface="Arial" panose="020B0604020202020204" pitchFamily="34" charset="0"/>
              </a:rPr>
              <a:t>before</a:t>
            </a:r>
            <a:r>
              <a:rPr lang="hu-HU" altLang="hu-HU" sz="2200" dirty="0">
                <a:latin typeface="Arial" panose="020B0604020202020204" pitchFamily="34" charset="0"/>
              </a:rPr>
              <a:t> </a:t>
            </a:r>
            <a:r>
              <a:rPr lang="hu-HU" altLang="hu-HU" sz="2200" dirty="0" err="1">
                <a:latin typeface="Arial" panose="020B0604020202020204" pitchFamily="34" charset="0"/>
              </a:rPr>
              <a:t>it</a:t>
            </a:r>
            <a:r>
              <a:rPr lang="hu-HU" altLang="hu-HU" sz="2200" dirty="0">
                <a:latin typeface="Arial" panose="020B0604020202020204" pitchFamily="34" charset="0"/>
              </a:rPr>
              <a:t> </a:t>
            </a:r>
            <a:r>
              <a:rPr lang="hu-HU" altLang="hu-HU" sz="2200" dirty="0" err="1">
                <a:latin typeface="Arial" panose="020B0604020202020204" pitchFamily="34" charset="0"/>
              </a:rPr>
              <a:t>reveals</a:t>
            </a:r>
            <a:r>
              <a:rPr lang="hu-HU" altLang="hu-HU" sz="2200" dirty="0">
                <a:latin typeface="Arial" panose="020B0604020202020204" pitchFamily="34" charset="0"/>
              </a:rPr>
              <a:t> </a:t>
            </a:r>
            <a:r>
              <a:rPr lang="hu-HU" altLang="hu-HU" sz="2200" dirty="0" err="1">
                <a:latin typeface="Arial" panose="020B0604020202020204" pitchFamily="34" charset="0"/>
              </a:rPr>
              <a:t>on</a:t>
            </a:r>
            <a:r>
              <a:rPr lang="hu-HU" altLang="hu-HU" sz="2200" dirty="0">
                <a:latin typeface="Arial" panose="020B0604020202020204" pitchFamily="34" charset="0"/>
              </a:rPr>
              <a:t> </a:t>
            </a:r>
            <a:r>
              <a:rPr lang="hu-HU" altLang="hu-HU" sz="2200" dirty="0" err="1">
                <a:latin typeface="Arial" panose="020B0604020202020204" pitchFamily="34" charset="0"/>
              </a:rPr>
              <a:t>the</a:t>
            </a:r>
            <a:r>
              <a:rPr lang="hu-HU" altLang="hu-HU" sz="2200" dirty="0">
                <a:latin typeface="Arial" panose="020B0604020202020204" pitchFamily="34" charset="0"/>
              </a:rPr>
              <a:t> Main </a:t>
            </a:r>
            <a:r>
              <a:rPr lang="hu-HU" altLang="hu-HU" sz="2200" dirty="0" err="1">
                <a:latin typeface="Arial" panose="020B0604020202020204" pitchFamily="34" charset="0"/>
              </a:rPr>
              <a:t>page</a:t>
            </a:r>
            <a:endParaRPr kumimoji="0" lang="hu-HU" altLang="hu-H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</a:t>
            </a:r>
            <a:r>
              <a:rPr kumimoji="0" lang="hu-HU" altLang="hu-H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</a:t>
            </a:r>
            <a:endParaRPr kumimoji="0" lang="hu-HU" altLang="hu-H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reservations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booked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dates</a:t>
            </a:r>
            <a:r>
              <a:rPr kumimoji="0" lang="hu-HU" alt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and </a:t>
            </a: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</a:t>
            </a:r>
            <a:r>
              <a:rPr kumimoji="0" lang="hu-HU" altLang="hu-H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hu-HU" altLang="hu-HU" sz="2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</a:t>
            </a: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</a:t>
            </a:r>
            <a:r>
              <a:rPr kumimoji="0" lang="hu-HU" altLang="hu-HU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Callender</a:t>
            </a:r>
            <a:endParaRPr kumimoji="0" lang="hu-HU" altLang="hu-HU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0180611-2FA4-A338-FA6E-E6F04A3FD9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72A4E79-6B6E-2775-5672-AF0B05B82756}"/>
              </a:ext>
            </a:extLst>
          </p:cNvPr>
          <p:cNvSpPr txBox="1"/>
          <p:nvPr/>
        </p:nvSpPr>
        <p:spPr>
          <a:xfrm>
            <a:off x="970961" y="847847"/>
            <a:ext cx="3255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b="1" dirty="0" err="1"/>
              <a:t>Admin</a:t>
            </a:r>
            <a:r>
              <a:rPr lang="hu-HU" sz="4000" b="1" dirty="0"/>
              <a:t> panel 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3D362BCF-BB93-7E99-BA6C-5670A7BEF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46" y="-37956"/>
            <a:ext cx="6484272" cy="68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43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F8FA382-2CE6-BADF-9365-2C901E7586C3}"/>
              </a:ext>
            </a:extLst>
          </p:cNvPr>
          <p:cNvSpPr txBox="1"/>
          <p:nvPr/>
        </p:nvSpPr>
        <p:spPr>
          <a:xfrm>
            <a:off x="640080" y="2872899"/>
            <a:ext cx="4243589" cy="301355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hu-HU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Monthly Reservations</a:t>
            </a:r>
            <a:r>
              <a:rPr lang="en-US" sz="2400" dirty="0"/>
              <a:t>: Tracks the number of bookings per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Revenue Analysis</a:t>
            </a:r>
            <a:r>
              <a:rPr lang="en-US" sz="2400" dirty="0"/>
              <a:t>: Displays total revenue generated from reservations.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Guest Count</a:t>
            </a:r>
            <a:r>
              <a:rPr lang="en-US" sz="2400" dirty="0"/>
              <a:t>: Shows the number of guests staying each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Top-Grossing Booking (2025)</a:t>
            </a:r>
            <a:r>
              <a:rPr lang="en-US" sz="2400" dirty="0"/>
              <a:t>: Highlights the most profitable reservation,.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Average Stay Duration</a:t>
            </a:r>
            <a:r>
              <a:rPr lang="en-US" sz="2400" dirty="0"/>
              <a:t>: Analyzes how long guests typically stay.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Package &amp; Discount Insights</a:t>
            </a:r>
            <a:r>
              <a:rPr lang="en-US" sz="2400" dirty="0"/>
              <a:t>: Monitors the total number of package deals and discounts used.</a:t>
            </a:r>
          </a:p>
          <a:p>
            <a:r>
              <a:rPr lang="en-US" sz="2400" dirty="0"/>
              <a:t>This data helps optimize pricing, improve guest experience, and plan future marketing strategies.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Kép 4" descr="A képen szöveg, diagram, képernyőkép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9ACE0C2-F468-A468-2485-27908852DF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9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4AEC649F-6427-9601-E130-5D331F40D81E}"/>
              </a:ext>
            </a:extLst>
          </p:cNvPr>
          <p:cNvSpPr txBox="1"/>
          <p:nvPr/>
        </p:nvSpPr>
        <p:spPr>
          <a:xfrm>
            <a:off x="723901" y="771525"/>
            <a:ext cx="3600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Booking Statistics</a:t>
            </a:r>
            <a:endParaRPr lang="hu-HU" sz="2400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7036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2665</TotalTime>
  <Words>391</Words>
  <Application>Microsoft Office PowerPoint</Application>
  <PresentationFormat>Szélesvásznú</PresentationFormat>
  <Paragraphs>65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Office-téma</vt:lpstr>
      <vt:lpstr>Andi Apartman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Attila Farakas</dc:creator>
  <cp:lastModifiedBy>Attila Farakas</cp:lastModifiedBy>
  <cp:revision>6</cp:revision>
  <dcterms:created xsi:type="dcterms:W3CDTF">2025-03-25T07:27:01Z</dcterms:created>
  <dcterms:modified xsi:type="dcterms:W3CDTF">2025-03-31T18:26:23Z</dcterms:modified>
</cp:coreProperties>
</file>