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B30C-129C-4633-985C-515D540119C6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067D-E0A2-471F-811C-21DCC660A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80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B30C-129C-4633-985C-515D540119C6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067D-E0A2-471F-811C-21DCC660A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7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B30C-129C-4633-985C-515D540119C6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067D-E0A2-471F-811C-21DCC660A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07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B30C-129C-4633-985C-515D540119C6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067D-E0A2-471F-811C-21DCC660A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67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B30C-129C-4633-985C-515D540119C6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067D-E0A2-471F-811C-21DCC660A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22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B30C-129C-4633-985C-515D540119C6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067D-E0A2-471F-811C-21DCC660A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2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B30C-129C-4633-985C-515D540119C6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067D-E0A2-471F-811C-21DCC660A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09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B30C-129C-4633-985C-515D540119C6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067D-E0A2-471F-811C-21DCC660A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6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B30C-129C-4633-985C-515D540119C6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067D-E0A2-471F-811C-21DCC660A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49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B30C-129C-4633-985C-515D540119C6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067D-E0A2-471F-811C-21DCC660A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32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B30C-129C-4633-985C-515D540119C6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067D-E0A2-471F-811C-21DCC660A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84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B30C-129C-4633-985C-515D540119C6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067D-E0A2-471F-811C-21DCC660A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6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800225" y="419100"/>
            <a:ext cx="8591550" cy="6019800"/>
            <a:chOff x="1800225" y="419100"/>
            <a:chExt cx="8591550" cy="60198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0225" y="419100"/>
              <a:ext cx="8591550" cy="6019800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1800225" y="123825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 smtClean="0">
                  <a:solidFill>
                    <a:schemeClr val="bg1"/>
                  </a:solidFill>
                </a:rPr>
                <a:t>a</a:t>
              </a:r>
              <a:endParaRPr kumimoji="1" lang="ja-JP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24661" y="12382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</a:rPr>
                <a:t>c</a:t>
              </a:r>
              <a:endParaRPr kumimoji="1" lang="ja-JP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081686" y="1238250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967636" y="1238250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chemeClr val="bg1"/>
                  </a:solidFill>
                </a:rPr>
                <a:t>d</a:t>
              </a:r>
              <a:endParaRPr kumimoji="1" lang="ja-JP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977286" y="123825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</a:rPr>
                <a:t>e</a:t>
              </a:r>
              <a:endParaRPr kumimoji="1" lang="ja-JP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005570" y="2638425"/>
              <a:ext cx="338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solidFill>
                    <a:schemeClr val="bg1"/>
                  </a:solidFill>
                </a:rPr>
                <a:t>f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7596745" y="1533525"/>
              <a:ext cx="4235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solidFill>
                    <a:schemeClr val="bg1"/>
                  </a:solidFill>
                </a:rPr>
                <a:t>g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596745" y="3838575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solidFill>
                    <a:schemeClr val="bg1"/>
                  </a:solidFill>
                </a:rPr>
                <a:t>h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0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/>
          <p:cNvGrpSpPr/>
          <p:nvPr/>
        </p:nvGrpSpPr>
        <p:grpSpPr>
          <a:xfrm>
            <a:off x="892913" y="806729"/>
            <a:ext cx="4023475" cy="4598268"/>
            <a:chOff x="892913" y="806729"/>
            <a:chExt cx="4023475" cy="459826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793" y="806729"/>
              <a:ext cx="3617595" cy="4598268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1013939" y="1006068"/>
              <a:ext cx="2584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/>
                <a:t>i</a:t>
              </a:r>
              <a:endParaRPr kumimoji="1" lang="ja-JP" altLang="en-US" sz="2000" b="1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010210" y="1530062"/>
              <a:ext cx="2648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j</a:t>
              </a:r>
              <a:endParaRPr kumimoji="1" lang="ja-JP" altLang="en-US" sz="2000" b="1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977871" y="2054056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/>
                <a:t>k</a:t>
              </a:r>
              <a:endParaRPr kumimoji="1" lang="ja-JP" altLang="en-US" sz="2000" b="1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09130" y="2469608"/>
              <a:ext cx="2584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l</a:t>
              </a:r>
              <a:endParaRPr kumimoji="1" lang="ja-JP" altLang="en-US" sz="2000" b="1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92913" y="3075743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m</a:t>
              </a:r>
              <a:endParaRPr kumimoji="1" lang="ja-JP" altLang="en-US" sz="20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53454" y="3491295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n</a:t>
              </a:r>
              <a:endParaRPr kumimoji="1" lang="ja-JP" altLang="en-US" sz="2000" b="1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969857" y="4012366"/>
              <a:ext cx="336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/>
                <a:t>o</a:t>
              </a:r>
              <a:endParaRPr kumimoji="1" lang="ja-JP" altLang="en-US" sz="2000" b="1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65047" y="4492497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p</a:t>
              </a:r>
              <a:endParaRPr kumimoji="1" lang="ja-JP" altLang="en-US" sz="20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965047" y="4834129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/>
                <a:t>q</a:t>
              </a:r>
              <a:endParaRPr kumimoji="1" lang="ja-JP" altLang="en-US" sz="2000" b="1" dirty="0"/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1171193" y="1189454"/>
              <a:ext cx="302801" cy="310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1171193" y="1737628"/>
              <a:ext cx="200407" cy="230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1171193" y="2217954"/>
              <a:ext cx="200407" cy="158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1171193" y="2609094"/>
              <a:ext cx="200407" cy="149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1195007" y="3278531"/>
              <a:ext cx="176593" cy="110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1195007" y="3697357"/>
              <a:ext cx="176593" cy="110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1195007" y="4229732"/>
              <a:ext cx="176593" cy="110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1195007" y="4723175"/>
              <a:ext cx="176593" cy="110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1195007" y="5053730"/>
              <a:ext cx="176593" cy="110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71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</dc:creator>
  <cp:lastModifiedBy>takashi</cp:lastModifiedBy>
  <cp:revision>3</cp:revision>
  <dcterms:created xsi:type="dcterms:W3CDTF">2021-04-14T12:11:00Z</dcterms:created>
  <dcterms:modified xsi:type="dcterms:W3CDTF">2021-04-14T12:19:40Z</dcterms:modified>
</cp:coreProperties>
</file>