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2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91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67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81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97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28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43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78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64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86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888F-FE24-46BF-9972-C37473139DE2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61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888F-FE24-46BF-9972-C37473139DE2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8E67E-16DA-4B82-BE87-291820BDA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7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b="23091"/>
          <a:stretch/>
        </p:blipFill>
        <p:spPr>
          <a:xfrm>
            <a:off x="409575" y="223323"/>
            <a:ext cx="10763250" cy="4373392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11892" y="2553728"/>
            <a:ext cx="106470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5000" b="1" dirty="0" smtClean="0">
                <a:solidFill>
                  <a:schemeClr val="bg1"/>
                </a:solidFill>
              </a:rPr>
              <a:t>RoiPainter3D</a:t>
            </a:r>
            <a:endParaRPr kumimoji="1" lang="ja-JP" altLang="en-US" sz="1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40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Ijiri</dc:creator>
  <cp:lastModifiedBy>Takashi Ijiri</cp:lastModifiedBy>
  <cp:revision>1</cp:revision>
  <dcterms:created xsi:type="dcterms:W3CDTF">2019-04-03T04:18:42Z</dcterms:created>
  <dcterms:modified xsi:type="dcterms:W3CDTF">2019-04-03T04:27:21Z</dcterms:modified>
</cp:coreProperties>
</file>