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8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43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61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88F-FE24-46BF-9972-C37473139DE2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23091"/>
          <a:stretch/>
        </p:blipFill>
        <p:spPr>
          <a:xfrm>
            <a:off x="409575" y="223323"/>
            <a:ext cx="10763250" cy="43733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1892" y="2553728"/>
            <a:ext cx="106470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solidFill>
                  <a:schemeClr val="bg1"/>
                </a:solidFill>
              </a:rPr>
              <a:t>RoiPainter3D</a:t>
            </a:r>
            <a:endParaRPr kumimoji="1" lang="ja-JP" alt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0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4" y="740718"/>
            <a:ext cx="3382926" cy="3518244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8" idx="1"/>
          </p:cNvCxnSpPr>
          <p:nvPr/>
        </p:nvCxnSpPr>
        <p:spPr>
          <a:xfrm flipH="1">
            <a:off x="741405" y="1125031"/>
            <a:ext cx="327289" cy="209776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1068694" y="980402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d1</a:t>
            </a:r>
            <a:endParaRPr kumimoji="1" lang="ja-JP" altLang="en-US" sz="2400" dirty="0"/>
          </a:p>
        </p:txBody>
      </p:sp>
      <p:sp>
        <p:nvSpPr>
          <p:cNvPr id="10" name="角丸四角形 9"/>
          <p:cNvSpPr/>
          <p:nvPr/>
        </p:nvSpPr>
        <p:spPr>
          <a:xfrm>
            <a:off x="1068694" y="2010132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d2</a:t>
            </a:r>
            <a:endParaRPr kumimoji="1" lang="ja-JP" altLang="en-US" sz="2400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741405" y="2162999"/>
            <a:ext cx="327289" cy="209776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1241688" y="3188143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d3</a:t>
            </a:r>
            <a:endParaRPr kumimoji="1" lang="ja-JP" altLang="en-US" sz="24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914399" y="3341010"/>
            <a:ext cx="327289" cy="209776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971634" y="3188143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d4 </a:t>
            </a:r>
            <a:endParaRPr kumimoji="1" lang="ja-JP" altLang="en-US" sz="2400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2644345" y="3341010"/>
            <a:ext cx="327289" cy="209776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2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1057790" y="529709"/>
            <a:ext cx="4705895" cy="5429250"/>
            <a:chOff x="1057790" y="529709"/>
            <a:chExt cx="4705895" cy="542925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569" y="529709"/>
              <a:ext cx="3152775" cy="5429250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4860472" y="1487387"/>
              <a:ext cx="729343" cy="4245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d1</a:t>
              </a:r>
              <a:endParaRPr kumimoji="1" lang="ja-JP" altLang="en-US" sz="3200" dirty="0"/>
            </a:p>
          </p:txBody>
        </p:sp>
        <p:cxnSp>
          <p:nvCxnSpPr>
            <p:cNvPr id="9" name="直線矢印コネクタ 8"/>
            <p:cNvCxnSpPr>
              <a:stCxn id="6" idx="1"/>
            </p:cNvCxnSpPr>
            <p:nvPr/>
          </p:nvCxnSpPr>
          <p:spPr>
            <a:xfrm flipH="1">
              <a:off x="3554186" y="1699659"/>
              <a:ext cx="1306286" cy="3755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9"/>
            <p:cNvSpPr/>
            <p:nvPr/>
          </p:nvSpPr>
          <p:spPr>
            <a:xfrm>
              <a:off x="4874322" y="2096986"/>
              <a:ext cx="729343" cy="42454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d2</a:t>
              </a:r>
              <a:endParaRPr kumimoji="1" lang="ja-JP" altLang="en-US" sz="3200" dirty="0"/>
            </a:p>
          </p:txBody>
        </p:sp>
        <p:cxnSp>
          <p:nvCxnSpPr>
            <p:cNvPr id="11" name="直線矢印コネクタ 10"/>
            <p:cNvCxnSpPr>
              <a:stCxn id="10" idx="1"/>
            </p:cNvCxnSpPr>
            <p:nvPr/>
          </p:nvCxnSpPr>
          <p:spPr>
            <a:xfrm flipH="1">
              <a:off x="3568036" y="2309258"/>
              <a:ext cx="1306286" cy="37555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/>
            <p:nvPr/>
          </p:nvSpPr>
          <p:spPr>
            <a:xfrm>
              <a:off x="5034342" y="290770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d3</a:t>
              </a:r>
              <a:endParaRPr kumimoji="1" lang="ja-JP" altLang="en-US" sz="3200" dirty="0"/>
            </a:p>
          </p:txBody>
        </p:sp>
        <p:cxnSp>
          <p:nvCxnSpPr>
            <p:cNvPr id="13" name="直線矢印コネクタ 12"/>
            <p:cNvCxnSpPr>
              <a:stCxn id="12" idx="1"/>
            </p:cNvCxnSpPr>
            <p:nvPr/>
          </p:nvCxnSpPr>
          <p:spPr>
            <a:xfrm flipH="1">
              <a:off x="4389120" y="3092155"/>
              <a:ext cx="64522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5034342" y="331918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d4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>
              <a:off x="4396740" y="3503635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角丸四角形 16"/>
            <p:cNvSpPr/>
            <p:nvPr/>
          </p:nvSpPr>
          <p:spPr>
            <a:xfrm>
              <a:off x="5034342" y="3730669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d5</a:t>
              </a:r>
              <a:endParaRPr kumimoji="1" lang="ja-JP" altLang="en-US" sz="3200" dirty="0"/>
            </a:p>
          </p:txBody>
        </p:sp>
        <p:cxnSp>
          <p:nvCxnSpPr>
            <p:cNvPr id="18" name="直線矢印コネクタ 17"/>
            <p:cNvCxnSpPr>
              <a:stCxn id="17" idx="1"/>
            </p:cNvCxnSpPr>
            <p:nvPr/>
          </p:nvCxnSpPr>
          <p:spPr>
            <a:xfrm flipH="1">
              <a:off x="4396740" y="3915115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4771344" y="4284006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d7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 flipH="1">
              <a:off x="4133742" y="4468451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4771343" y="4695485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d8</a:t>
              </a:r>
              <a:endParaRPr kumimoji="1" lang="ja-JP" altLang="en-US" sz="3200" dirty="0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flipH="1">
              <a:off x="4133742" y="4854197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/>
            <p:nvPr/>
          </p:nvSpPr>
          <p:spPr>
            <a:xfrm>
              <a:off x="1057790" y="5145067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d6</a:t>
              </a:r>
              <a:endParaRPr kumimoji="1" lang="ja-JP" altLang="en-US" sz="3200" dirty="0"/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778963" y="5106965"/>
              <a:ext cx="729343" cy="36889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dirty="0" smtClean="0"/>
                <a:t>d9</a:t>
              </a:r>
              <a:endParaRPr kumimoji="1" lang="ja-JP" altLang="en-US" sz="3200" dirty="0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H="1">
              <a:off x="4141362" y="5265677"/>
              <a:ext cx="637602" cy="21332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1468333" y="4575114"/>
              <a:ext cx="318800" cy="58493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664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1" y="596294"/>
            <a:ext cx="3183754" cy="451323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5" idx="1"/>
          </p:cNvCxnSpPr>
          <p:nvPr/>
        </p:nvCxnSpPr>
        <p:spPr>
          <a:xfrm flipH="1">
            <a:off x="3942080" y="1882539"/>
            <a:ext cx="430712" cy="21227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4372792" y="1670267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d1</a:t>
            </a:r>
            <a:endParaRPr kumimoji="1" lang="ja-JP" altLang="en-US" sz="3200" dirty="0"/>
          </a:p>
        </p:txBody>
      </p:sp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3505200" y="2351897"/>
            <a:ext cx="867592" cy="375010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4372792" y="2139625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d2</a:t>
            </a:r>
            <a:endParaRPr kumimoji="1" lang="ja-JP" altLang="en-US" sz="3200" dirty="0"/>
          </a:p>
        </p:txBody>
      </p:sp>
      <p:cxnSp>
        <p:nvCxnSpPr>
          <p:cNvPr id="12" name="直線矢印コネクタ 11"/>
          <p:cNvCxnSpPr>
            <a:stCxn id="13" idx="1"/>
          </p:cNvCxnSpPr>
          <p:nvPr/>
        </p:nvCxnSpPr>
        <p:spPr>
          <a:xfrm flipH="1">
            <a:off x="3942080" y="2821255"/>
            <a:ext cx="430712" cy="23715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4372792" y="2608983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d3</a:t>
            </a:r>
            <a:endParaRPr kumimoji="1" lang="ja-JP" altLang="en-US" sz="3200" dirty="0"/>
          </a:p>
        </p:txBody>
      </p:sp>
      <p:cxnSp>
        <p:nvCxnSpPr>
          <p:cNvPr id="14" name="直線矢印コネクタ 13"/>
          <p:cNvCxnSpPr>
            <a:stCxn id="15" idx="1"/>
          </p:cNvCxnSpPr>
          <p:nvPr/>
        </p:nvCxnSpPr>
        <p:spPr>
          <a:xfrm flipH="1">
            <a:off x="3942080" y="3290613"/>
            <a:ext cx="430712" cy="26123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372792" y="3078341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d4</a:t>
            </a:r>
            <a:endParaRPr kumimoji="1" lang="ja-JP" altLang="en-US" sz="3200" dirty="0"/>
          </a:p>
        </p:txBody>
      </p:sp>
      <p:sp>
        <p:nvSpPr>
          <p:cNvPr id="17" name="角丸四角形 16"/>
          <p:cNvSpPr/>
          <p:nvPr/>
        </p:nvSpPr>
        <p:spPr>
          <a:xfrm>
            <a:off x="4372792" y="3547699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d5</a:t>
            </a:r>
            <a:endParaRPr kumimoji="1" lang="ja-JP" altLang="en-US" sz="3200" dirty="0"/>
          </a:p>
        </p:txBody>
      </p:sp>
      <p:cxnSp>
        <p:nvCxnSpPr>
          <p:cNvPr id="18" name="直線矢印コネクタ 17"/>
          <p:cNvCxnSpPr>
            <a:stCxn id="19" idx="1"/>
          </p:cNvCxnSpPr>
          <p:nvPr/>
        </p:nvCxnSpPr>
        <p:spPr>
          <a:xfrm flipH="1">
            <a:off x="3942080" y="4229329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角丸四角形 18"/>
          <p:cNvSpPr/>
          <p:nvPr/>
        </p:nvSpPr>
        <p:spPr>
          <a:xfrm>
            <a:off x="4372792" y="4017057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d6</a:t>
            </a:r>
            <a:endParaRPr kumimoji="1" lang="ja-JP" altLang="en-US" sz="32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1259840" y="4368484"/>
            <a:ext cx="359592" cy="427876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4372792" y="4495469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d8</a:t>
            </a:r>
            <a:endParaRPr kumimoji="1" lang="ja-JP" altLang="en-US" sz="3200" dirty="0"/>
          </a:p>
        </p:txBody>
      </p:sp>
      <p:sp>
        <p:nvSpPr>
          <p:cNvPr id="23" name="角丸四角形 22"/>
          <p:cNvSpPr/>
          <p:nvPr/>
        </p:nvSpPr>
        <p:spPr>
          <a:xfrm>
            <a:off x="1619432" y="4144042"/>
            <a:ext cx="729343" cy="4245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d7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942080" y="4644248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3942080" y="3780659"/>
            <a:ext cx="430712" cy="12698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47800" y="754380"/>
            <a:ext cx="8170721" cy="4991100"/>
            <a:chOff x="1447800" y="754380"/>
            <a:chExt cx="8170721" cy="499110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/>
            <a:srcRect l="20000" r="8584" b="22445"/>
            <a:stretch/>
          </p:blipFill>
          <p:spPr>
            <a:xfrm>
              <a:off x="1447800" y="754380"/>
              <a:ext cx="8170721" cy="4991100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1594711" y="1348534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d1</a:t>
              </a:r>
              <a:endParaRPr kumimoji="1" lang="ja-JP" altLang="en-US" sz="4400" dirty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645751" y="3146854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d2</a:t>
              </a:r>
              <a:endParaRPr kumimoji="1" lang="ja-JP" altLang="en-US" sz="4400" dirty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635591" y="4446167"/>
              <a:ext cx="853849" cy="703786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 smtClean="0"/>
                <a:t>d2</a:t>
              </a:r>
              <a:endParaRPr kumimoji="1" lang="ja-JP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7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141956" y="836377"/>
            <a:ext cx="4344445" cy="5210175"/>
            <a:chOff x="1141956" y="836377"/>
            <a:chExt cx="4344445" cy="5210175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56" y="836377"/>
              <a:ext cx="3571875" cy="5210175"/>
            </a:xfrm>
            <a:prstGeom prst="rect">
              <a:avLst/>
            </a:prstGeom>
          </p:spPr>
        </p:pic>
        <p:grpSp>
          <p:nvGrpSpPr>
            <p:cNvPr id="39" name="グループ化 38"/>
            <p:cNvGrpSpPr/>
            <p:nvPr/>
          </p:nvGrpSpPr>
          <p:grpSpPr>
            <a:xfrm>
              <a:off x="1704439" y="1094534"/>
              <a:ext cx="3781962" cy="4613661"/>
              <a:chOff x="1704439" y="1094534"/>
              <a:chExt cx="3781962" cy="4613661"/>
            </a:xfrm>
          </p:grpSpPr>
          <p:cxnSp>
            <p:nvCxnSpPr>
              <p:cNvPr id="5" name="直線矢印コネクタ 4"/>
              <p:cNvCxnSpPr>
                <a:stCxn id="6" idx="1"/>
              </p:cNvCxnSpPr>
              <p:nvPr/>
            </p:nvCxnSpPr>
            <p:spPr>
              <a:xfrm flipH="1">
                <a:off x="4346449" y="1239163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角丸四角形 5"/>
              <p:cNvSpPr/>
              <p:nvPr/>
            </p:nvSpPr>
            <p:spPr>
              <a:xfrm>
                <a:off x="4764631" y="1094534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d1</a:t>
                </a:r>
                <a:endParaRPr kumimoji="1" lang="ja-JP" altLang="en-US" sz="2400" dirty="0"/>
              </a:p>
            </p:txBody>
          </p:sp>
          <p:cxnSp>
            <p:nvCxnSpPr>
              <p:cNvPr id="10" name="直線矢印コネクタ 9"/>
              <p:cNvCxnSpPr>
                <a:stCxn id="11" idx="1"/>
              </p:cNvCxnSpPr>
              <p:nvPr/>
            </p:nvCxnSpPr>
            <p:spPr>
              <a:xfrm flipH="1">
                <a:off x="4346449" y="1552805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角丸四角形 10"/>
              <p:cNvSpPr/>
              <p:nvPr/>
            </p:nvSpPr>
            <p:spPr>
              <a:xfrm>
                <a:off x="4764631" y="1408176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d2</a:t>
                </a:r>
                <a:endParaRPr kumimoji="1" lang="ja-JP" altLang="en-US" sz="2400" dirty="0"/>
              </a:p>
            </p:txBody>
          </p:sp>
          <p:cxnSp>
            <p:nvCxnSpPr>
              <p:cNvPr id="12" name="直線矢印コネクタ 11"/>
              <p:cNvCxnSpPr>
                <a:stCxn id="13" idx="1"/>
              </p:cNvCxnSpPr>
              <p:nvPr/>
            </p:nvCxnSpPr>
            <p:spPr>
              <a:xfrm flipH="1">
                <a:off x="4346449" y="1893577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角丸四角形 12"/>
              <p:cNvSpPr/>
              <p:nvPr/>
            </p:nvSpPr>
            <p:spPr>
              <a:xfrm>
                <a:off x="4764631" y="1748948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d3</a:t>
                </a:r>
                <a:endParaRPr kumimoji="1" lang="ja-JP" altLang="en-US" sz="2400" dirty="0"/>
              </a:p>
            </p:txBody>
          </p:sp>
          <p:cxnSp>
            <p:nvCxnSpPr>
              <p:cNvPr id="14" name="直線矢印コネクタ 13"/>
              <p:cNvCxnSpPr>
                <a:stCxn id="15" idx="1"/>
              </p:cNvCxnSpPr>
              <p:nvPr/>
            </p:nvCxnSpPr>
            <p:spPr>
              <a:xfrm flipH="1">
                <a:off x="4346449" y="2207219"/>
                <a:ext cx="418182" cy="14462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角丸四角形 14"/>
              <p:cNvSpPr/>
              <p:nvPr/>
            </p:nvSpPr>
            <p:spPr>
              <a:xfrm>
                <a:off x="4764631" y="2062590"/>
                <a:ext cx="593754" cy="289258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d4</a:t>
                </a:r>
                <a:endParaRPr kumimoji="1" lang="ja-JP" altLang="en-US" sz="2400" dirty="0"/>
              </a:p>
            </p:txBody>
          </p:sp>
          <p:cxnSp>
            <p:nvCxnSpPr>
              <p:cNvPr id="16" name="直線矢印コネクタ 15"/>
              <p:cNvCxnSpPr>
                <a:stCxn id="17" idx="1"/>
              </p:cNvCxnSpPr>
              <p:nvPr/>
            </p:nvCxnSpPr>
            <p:spPr>
              <a:xfrm flipH="1">
                <a:off x="4523232" y="2753950"/>
                <a:ext cx="369415" cy="753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角丸四角形 16"/>
              <p:cNvSpPr/>
              <p:nvPr/>
            </p:nvSpPr>
            <p:spPr>
              <a:xfrm>
                <a:off x="4892647" y="2575724"/>
                <a:ext cx="593754" cy="356451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d5</a:t>
                </a:r>
                <a:endParaRPr kumimoji="1" lang="ja-JP" altLang="en-US" sz="2400" dirty="0"/>
              </a:p>
            </p:txBody>
          </p:sp>
          <p:cxnSp>
            <p:nvCxnSpPr>
              <p:cNvPr id="20" name="直線矢印コネクタ 19"/>
              <p:cNvCxnSpPr>
                <a:stCxn id="21" idx="1"/>
              </p:cNvCxnSpPr>
              <p:nvPr/>
            </p:nvCxnSpPr>
            <p:spPr>
              <a:xfrm flipH="1">
                <a:off x="4187952" y="3199658"/>
                <a:ext cx="582775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角丸四角形 20"/>
              <p:cNvSpPr/>
              <p:nvPr/>
            </p:nvSpPr>
            <p:spPr>
              <a:xfrm>
                <a:off x="4770727" y="3055789"/>
                <a:ext cx="593754" cy="28773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d6</a:t>
                </a:r>
                <a:endParaRPr kumimoji="1" lang="ja-JP" altLang="en-US" sz="2400" dirty="0"/>
              </a:p>
            </p:txBody>
          </p:sp>
          <p:cxnSp>
            <p:nvCxnSpPr>
              <p:cNvPr id="32" name="直線矢印コネクタ 31"/>
              <p:cNvCxnSpPr>
                <a:stCxn id="33" idx="1"/>
              </p:cNvCxnSpPr>
              <p:nvPr/>
            </p:nvCxnSpPr>
            <p:spPr>
              <a:xfrm flipH="1">
                <a:off x="4242816" y="3514214"/>
                <a:ext cx="52791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角丸四角形 32"/>
              <p:cNvSpPr/>
              <p:nvPr/>
            </p:nvSpPr>
            <p:spPr>
              <a:xfrm>
                <a:off x="4770727" y="3370345"/>
                <a:ext cx="593754" cy="28773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/>
                  <a:t>d7</a:t>
                </a:r>
                <a:endParaRPr kumimoji="1" lang="ja-JP" altLang="en-US" sz="2400" dirty="0"/>
              </a:p>
            </p:txBody>
          </p:sp>
          <p:sp>
            <p:nvSpPr>
              <p:cNvPr id="35" name="角丸四角形 34"/>
              <p:cNvSpPr/>
              <p:nvPr/>
            </p:nvSpPr>
            <p:spPr>
              <a:xfrm>
                <a:off x="1704439" y="3583705"/>
                <a:ext cx="459641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d8</a:t>
                </a:r>
                <a:endParaRPr kumimoji="1" lang="ja-JP" altLang="en-US" dirty="0"/>
              </a:p>
            </p:txBody>
          </p:sp>
          <p:sp>
            <p:nvSpPr>
              <p:cNvPr id="36" name="角丸四角形 35"/>
              <p:cNvSpPr/>
              <p:nvPr/>
            </p:nvSpPr>
            <p:spPr>
              <a:xfrm>
                <a:off x="3118711" y="3583705"/>
                <a:ext cx="459641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d9</a:t>
                </a:r>
                <a:endParaRPr kumimoji="1" lang="ja-JP" altLang="en-US" dirty="0"/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3672841" y="4552159"/>
                <a:ext cx="569976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d10</a:t>
                </a:r>
                <a:endParaRPr kumimoji="1" lang="ja-JP" altLang="en-US" dirty="0"/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3672841" y="5408748"/>
                <a:ext cx="569976" cy="299447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/>
                  <a:t>d11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6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5" y="2181225"/>
            <a:ext cx="29527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19833" r="14501" b="1852"/>
          <a:stretch/>
        </p:blipFill>
        <p:spPr>
          <a:xfrm>
            <a:off x="2164080" y="617220"/>
            <a:ext cx="6446520" cy="5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" y="955357"/>
            <a:ext cx="3590925" cy="5191125"/>
          </a:xfrm>
          <a:prstGeom prst="rect">
            <a:avLst/>
          </a:prstGeom>
        </p:spPr>
      </p:pic>
      <p:cxnSp>
        <p:nvCxnSpPr>
          <p:cNvPr id="5" name="直線矢印コネクタ 4"/>
          <p:cNvCxnSpPr>
            <a:stCxn id="6" idx="1"/>
          </p:cNvCxnSpPr>
          <p:nvPr/>
        </p:nvCxnSpPr>
        <p:spPr>
          <a:xfrm flipH="1">
            <a:off x="3180277" y="1150786"/>
            <a:ext cx="438164" cy="601814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3618441" y="100615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d2</a:t>
            </a:r>
            <a:endParaRPr kumimoji="1" lang="ja-JP" altLang="en-US" sz="2400" dirty="0"/>
          </a:p>
        </p:txBody>
      </p:sp>
      <p:cxnSp>
        <p:nvCxnSpPr>
          <p:cNvPr id="8" name="直線矢印コネクタ 7"/>
          <p:cNvCxnSpPr>
            <a:stCxn id="9" idx="1"/>
          </p:cNvCxnSpPr>
          <p:nvPr/>
        </p:nvCxnSpPr>
        <p:spPr>
          <a:xfrm flipH="1">
            <a:off x="4282441" y="1150786"/>
            <a:ext cx="367918" cy="505333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4650359" y="100615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d3</a:t>
            </a:r>
            <a:endParaRPr kumimoji="1" lang="ja-JP" altLang="en-US" sz="2400" dirty="0"/>
          </a:p>
        </p:txBody>
      </p:sp>
      <p:cxnSp>
        <p:nvCxnSpPr>
          <p:cNvPr id="11" name="直線矢印コネクタ 10"/>
          <p:cNvCxnSpPr>
            <a:stCxn id="12" idx="1"/>
          </p:cNvCxnSpPr>
          <p:nvPr/>
        </p:nvCxnSpPr>
        <p:spPr>
          <a:xfrm flipH="1">
            <a:off x="4234737" y="2105826"/>
            <a:ext cx="415622" cy="216075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4650359" y="196119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d4</a:t>
            </a:r>
            <a:endParaRPr kumimoji="1" lang="ja-JP" altLang="en-US" sz="2400" dirty="0"/>
          </a:p>
        </p:txBody>
      </p:sp>
      <p:cxnSp>
        <p:nvCxnSpPr>
          <p:cNvPr id="14" name="直線矢印コネクタ 13"/>
          <p:cNvCxnSpPr>
            <a:stCxn id="15" idx="1"/>
          </p:cNvCxnSpPr>
          <p:nvPr/>
        </p:nvCxnSpPr>
        <p:spPr>
          <a:xfrm flipH="1">
            <a:off x="4373880" y="2555533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4650359" y="2410904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d5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>
            <a:stCxn id="18" idx="1"/>
          </p:cNvCxnSpPr>
          <p:nvPr/>
        </p:nvCxnSpPr>
        <p:spPr>
          <a:xfrm flipH="1">
            <a:off x="4373880" y="2873946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>
            <a:off x="4650359" y="2729317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d6</a:t>
            </a:r>
            <a:endParaRPr kumimoji="1" lang="ja-JP" altLang="en-US" sz="2400" dirty="0"/>
          </a:p>
        </p:txBody>
      </p:sp>
      <p:cxnSp>
        <p:nvCxnSpPr>
          <p:cNvPr id="19" name="直線矢印コネクタ 18"/>
          <p:cNvCxnSpPr>
            <a:stCxn id="20" idx="1"/>
          </p:cNvCxnSpPr>
          <p:nvPr/>
        </p:nvCxnSpPr>
        <p:spPr>
          <a:xfrm flipH="1">
            <a:off x="4373880" y="3193520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650359" y="3048891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d7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>
            <a:stCxn id="22" idx="1"/>
          </p:cNvCxnSpPr>
          <p:nvPr/>
        </p:nvCxnSpPr>
        <p:spPr>
          <a:xfrm flipH="1">
            <a:off x="4373880" y="3513094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4650359" y="3368465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d8</a:t>
            </a:r>
            <a:endParaRPr kumimoji="1" lang="ja-JP" altLang="en-US" sz="2400" dirty="0"/>
          </a:p>
        </p:txBody>
      </p:sp>
      <p:cxnSp>
        <p:nvCxnSpPr>
          <p:cNvPr id="23" name="直線矢印コネクタ 22"/>
          <p:cNvCxnSpPr>
            <a:stCxn id="24" idx="1"/>
          </p:cNvCxnSpPr>
          <p:nvPr/>
        </p:nvCxnSpPr>
        <p:spPr>
          <a:xfrm flipH="1">
            <a:off x="4373880" y="4162868"/>
            <a:ext cx="276479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4650359" y="4018239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d9</a:t>
            </a:r>
            <a:endParaRPr kumimoji="1" lang="ja-JP" altLang="en-US" sz="2400" dirty="0"/>
          </a:p>
        </p:txBody>
      </p:sp>
      <p:cxnSp>
        <p:nvCxnSpPr>
          <p:cNvPr id="25" name="直線矢印コネクタ 24"/>
          <p:cNvCxnSpPr>
            <a:stCxn id="26" idx="1"/>
          </p:cNvCxnSpPr>
          <p:nvPr/>
        </p:nvCxnSpPr>
        <p:spPr>
          <a:xfrm flipH="1">
            <a:off x="4373882" y="4492561"/>
            <a:ext cx="276476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4650358" y="4347932"/>
            <a:ext cx="660781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d10</a:t>
            </a:r>
            <a:endParaRPr kumimoji="1" lang="ja-JP" altLang="en-US" sz="2000" dirty="0"/>
          </a:p>
        </p:txBody>
      </p:sp>
      <p:cxnSp>
        <p:nvCxnSpPr>
          <p:cNvPr id="27" name="直線矢印コネクタ 26"/>
          <p:cNvCxnSpPr>
            <a:stCxn id="28" idx="1"/>
          </p:cNvCxnSpPr>
          <p:nvPr/>
        </p:nvCxnSpPr>
        <p:spPr>
          <a:xfrm flipH="1">
            <a:off x="4373881" y="4826484"/>
            <a:ext cx="276478" cy="144629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4650359" y="4681855"/>
            <a:ext cx="660780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d11</a:t>
            </a:r>
            <a:endParaRPr kumimoji="1" lang="ja-JP" altLang="en-US" sz="2000" dirty="0"/>
          </a:p>
        </p:txBody>
      </p:sp>
      <p:cxnSp>
        <p:nvCxnSpPr>
          <p:cNvPr id="29" name="直線矢印コネクタ 28"/>
          <p:cNvCxnSpPr>
            <a:stCxn id="30" idx="1"/>
          </p:cNvCxnSpPr>
          <p:nvPr/>
        </p:nvCxnSpPr>
        <p:spPr>
          <a:xfrm flipH="1">
            <a:off x="2008117" y="955357"/>
            <a:ext cx="173362" cy="59135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2181479" y="810728"/>
            <a:ext cx="593754" cy="28925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d1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407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1575329" y="810728"/>
            <a:ext cx="4619452" cy="5163563"/>
            <a:chOff x="1575329" y="810728"/>
            <a:chExt cx="4619452" cy="5163563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329" y="1002241"/>
              <a:ext cx="4029075" cy="4972050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>
              <a:stCxn id="7" idx="1"/>
            </p:cNvCxnSpPr>
            <p:nvPr/>
          </p:nvCxnSpPr>
          <p:spPr>
            <a:xfrm flipH="1">
              <a:off x="4072467" y="1792296"/>
              <a:ext cx="1312855" cy="8414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 6"/>
            <p:cNvSpPr/>
            <p:nvPr/>
          </p:nvSpPr>
          <p:spPr>
            <a:xfrm>
              <a:off x="5385322" y="1647667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d2</a:t>
              </a:r>
              <a:endParaRPr kumimoji="1" lang="ja-JP" altLang="en-US" sz="2400" dirty="0"/>
            </a:p>
          </p:txBody>
        </p:sp>
        <p:cxnSp>
          <p:nvCxnSpPr>
            <p:cNvPr id="8" name="直線矢印コネクタ 7"/>
            <p:cNvCxnSpPr>
              <a:stCxn id="9" idx="1"/>
            </p:cNvCxnSpPr>
            <p:nvPr/>
          </p:nvCxnSpPr>
          <p:spPr>
            <a:xfrm flipH="1">
              <a:off x="4893733" y="2128438"/>
              <a:ext cx="707294" cy="50533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角丸四角形 8"/>
            <p:cNvSpPr/>
            <p:nvPr/>
          </p:nvSpPr>
          <p:spPr>
            <a:xfrm>
              <a:off x="5601027" y="1983809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d3</a:t>
              </a:r>
              <a:endParaRPr kumimoji="1" lang="ja-JP" altLang="en-US" sz="2400" dirty="0"/>
            </a:p>
          </p:txBody>
        </p:sp>
        <p:cxnSp>
          <p:nvCxnSpPr>
            <p:cNvPr id="10" name="直線矢印コネクタ 9"/>
            <p:cNvCxnSpPr>
              <a:stCxn id="11" idx="1"/>
            </p:cNvCxnSpPr>
            <p:nvPr/>
          </p:nvCxnSpPr>
          <p:spPr>
            <a:xfrm flipH="1">
              <a:off x="2008117" y="955357"/>
              <a:ext cx="173362" cy="59135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角丸四角形 10"/>
            <p:cNvSpPr/>
            <p:nvPr/>
          </p:nvSpPr>
          <p:spPr>
            <a:xfrm>
              <a:off x="2181479" y="810728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d1</a:t>
              </a:r>
              <a:endParaRPr kumimoji="1" lang="ja-JP" altLang="en-US" sz="2400" dirty="0"/>
            </a:p>
          </p:txBody>
        </p:sp>
        <p:cxnSp>
          <p:nvCxnSpPr>
            <p:cNvPr id="14" name="直線矢印コネクタ 13"/>
            <p:cNvCxnSpPr>
              <a:stCxn id="15" idx="1"/>
            </p:cNvCxnSpPr>
            <p:nvPr/>
          </p:nvCxnSpPr>
          <p:spPr>
            <a:xfrm flipH="1">
              <a:off x="5063067" y="3279197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角丸四角形 14"/>
            <p:cNvSpPr/>
            <p:nvPr/>
          </p:nvSpPr>
          <p:spPr>
            <a:xfrm>
              <a:off x="5385322" y="3134568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d4</a:t>
              </a:r>
              <a:endParaRPr kumimoji="1" lang="ja-JP" altLang="en-US" sz="2400" dirty="0"/>
            </a:p>
          </p:txBody>
        </p:sp>
        <p:cxnSp>
          <p:nvCxnSpPr>
            <p:cNvPr id="17" name="直線矢印コネクタ 16"/>
            <p:cNvCxnSpPr>
              <a:stCxn id="18" idx="1"/>
            </p:cNvCxnSpPr>
            <p:nvPr/>
          </p:nvCxnSpPr>
          <p:spPr>
            <a:xfrm flipH="1">
              <a:off x="5063067" y="3940504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5385322" y="3795875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d5</a:t>
              </a:r>
              <a:endParaRPr kumimoji="1" lang="ja-JP" altLang="en-US" sz="2400" dirty="0"/>
            </a:p>
          </p:txBody>
        </p:sp>
        <p:cxnSp>
          <p:nvCxnSpPr>
            <p:cNvPr id="19" name="直線矢印コネクタ 18"/>
            <p:cNvCxnSpPr>
              <a:stCxn id="20" idx="1"/>
            </p:cNvCxnSpPr>
            <p:nvPr/>
          </p:nvCxnSpPr>
          <p:spPr>
            <a:xfrm flipH="1">
              <a:off x="5063067" y="4383322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385322" y="4238693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d6</a:t>
              </a:r>
              <a:endParaRPr kumimoji="1" lang="ja-JP" altLang="en-US" sz="2400" dirty="0"/>
            </a:p>
          </p:txBody>
        </p:sp>
        <p:cxnSp>
          <p:nvCxnSpPr>
            <p:cNvPr id="21" name="直線矢印コネクタ 20"/>
            <p:cNvCxnSpPr>
              <a:stCxn id="22" idx="1"/>
            </p:cNvCxnSpPr>
            <p:nvPr/>
          </p:nvCxnSpPr>
          <p:spPr>
            <a:xfrm flipH="1">
              <a:off x="5063067" y="4797661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5385322" y="4653032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d7</a:t>
              </a:r>
              <a:endParaRPr kumimoji="1" lang="ja-JP" altLang="en-US" sz="2400" dirty="0"/>
            </a:p>
          </p:txBody>
        </p:sp>
        <p:cxnSp>
          <p:nvCxnSpPr>
            <p:cNvPr id="23" name="直線矢印コネクタ 22"/>
            <p:cNvCxnSpPr>
              <a:stCxn id="24" idx="1"/>
            </p:cNvCxnSpPr>
            <p:nvPr/>
          </p:nvCxnSpPr>
          <p:spPr>
            <a:xfrm flipH="1">
              <a:off x="5063067" y="5242215"/>
              <a:ext cx="322255" cy="216075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角丸四角形 23"/>
            <p:cNvSpPr/>
            <p:nvPr/>
          </p:nvSpPr>
          <p:spPr>
            <a:xfrm>
              <a:off x="5385322" y="5097586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d9</a:t>
              </a:r>
              <a:endParaRPr kumimoji="1" lang="ja-JP" altLang="en-US" sz="2400" dirty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2338839" y="5169032"/>
              <a:ext cx="593754" cy="289258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d8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881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56</Words>
  <Application>Microsoft Office PowerPoint</Application>
  <PresentationFormat>ワイド画面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21</cp:revision>
  <dcterms:created xsi:type="dcterms:W3CDTF">2019-04-03T04:18:42Z</dcterms:created>
  <dcterms:modified xsi:type="dcterms:W3CDTF">2019-11-27T09:14:41Z</dcterms:modified>
</cp:coreProperties>
</file>