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352"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8" r:id="rId46"/>
    <p:sldId id="349" r:id="rId47"/>
    <p:sldId id="350" r:id="rId48"/>
    <p:sldId id="351"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2" autoAdjust="0"/>
    <p:restoredTop sz="96429" autoAdjust="0"/>
  </p:normalViewPr>
  <p:slideViewPr>
    <p:cSldViewPr snapToGrid="0">
      <p:cViewPr varScale="1">
        <p:scale>
          <a:sx n="118" d="100"/>
          <a:sy n="118" d="100"/>
        </p:scale>
        <p:origin x="120" y="1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2018/3/19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defTabSz="990478">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300" dirty="0" err="1"/>
              <a:t>Neocognitron</a:t>
            </a:r>
            <a:endParaRPr lang="en-US" altLang="ja-JP" sz="1300" dirty="0"/>
          </a:p>
          <a:p>
            <a:endParaRPr lang="en-US" altLang="ja-JP" sz="1300" dirty="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lang="en-US" altLang="ja-JP" sz="1300" dirty="0"/>
              <a:t>Reducing the Dimensionality of 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smtClean="0"/>
          </a:p>
          <a:p>
            <a:r>
              <a:rPr lang="en-US" altLang="ja-JP" sz="1300" dirty="0"/>
              <a:t>ImageNet Classification with Deep Convolutional 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2018/3/19</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2018/3/19</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2018/3/19</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2018/3/19</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2018/3/19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2018/3/19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s>
</file>

<file path=ppt/slides/_rels/slide4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5/31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6/07</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6/14</a:t>
            </a:r>
            <a:r>
              <a:rPr lang="ja-JP" altLang="en-US" sz="1800" dirty="0" smtClean="0"/>
              <a:t>　</a:t>
            </a:r>
            <a:r>
              <a:rPr lang="ja-JP" altLang="en-US" sz="1800" dirty="0"/>
              <a:t>パターン認識基礎</a:t>
            </a:r>
            <a:r>
              <a:rPr lang="en-US" altLang="ja-JP" sz="1800" dirty="0"/>
              <a:t>3: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6/21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a:t>
            </a:r>
            <a:r>
              <a:rPr lang="en-US" altLang="ja-JP" sz="1800" i="1" dirty="0" smtClean="0"/>
              <a:t>n</a:t>
            </a:r>
            <a:r>
              <a:rPr lang="ja-JP" altLang="en-US" sz="1800" dirty="0" smtClean="0"/>
              <a:t>点以下の場合レポート出すかも）</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4</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7/05</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7/12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7/19</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7/26</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120458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77"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515220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604619"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a:t>
                </a:r>
                <a:r>
                  <a:rPr lang="ja-JP" altLang="en-US" sz="2000" b="1" dirty="0">
                    <a:latin typeface="Times New Roman" panose="02020603050405020304" pitchFamily="18" charset="0"/>
                    <a:cs typeface="Times New Roman" panose="02020603050405020304" pitchFamily="18" charset="0"/>
                  </a:rPr>
                  <a:t>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a:t>
                </a:r>
                <a:r>
                  <a:rPr lang="ja-JP" altLang="en-US" sz="1800" dirty="0">
                    <a:latin typeface="Times New Roman" panose="02020603050405020304" pitchFamily="18" charset="0"/>
                    <a:cs typeface="Times New Roman" panose="02020603050405020304" pitchFamily="18" charset="0"/>
                  </a:rPr>
                  <a:t>ずつ</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604619" cy="5143499"/>
              </a:xfrm>
              <a:blipFill rotWithShape="0">
                <a:blip r:embed="rId2"/>
                <a:stretch>
                  <a:fillRect l="-1016" t="-1066" r="-739"/>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r>
                  <a:rPr kumimoji="1" lang="ja-JP" altLang="en-US" sz="2400" b="1" dirty="0" smtClean="0">
                    <a:latin typeface="Times New Roman" panose="02020603050405020304" pitchFamily="18" charset="0"/>
                    <a:cs typeface="Times New Roman" panose="02020603050405020304" pitchFamily="18" charset="0"/>
                  </a:rPr>
                  <a:t>の更新について</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315970" y="3923651"/>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他変数関数の連鎖律を利用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315970" y="3923651"/>
                <a:ext cx="3886513" cy="2618537"/>
              </a:xfrm>
              <a:prstGeom prst="rect">
                <a:avLst/>
              </a:prstGeom>
              <a:blipFill rotWithShape="0">
                <a:blip r:embed="rId7"/>
                <a:stretch>
                  <a:fillRect l="-1567" r="-940"/>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14236</TotalTime>
  <Words>3414</Words>
  <Application>Microsoft Office PowerPoint</Application>
  <PresentationFormat>ワイド画面</PresentationFormat>
  <Paragraphs>1003</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デジタルメディア処理２、2018（前期）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432</cp:revision>
  <cp:lastPrinted>2018-03-19T08:06:35Z</cp:lastPrinted>
  <dcterms:created xsi:type="dcterms:W3CDTF">2017-01-19T02:23:36Z</dcterms:created>
  <dcterms:modified xsi:type="dcterms:W3CDTF">2018-03-19T08:06:48Z</dcterms:modified>
</cp:coreProperties>
</file>