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76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32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18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3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85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6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78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7A7D-EE7E-4338-BAF2-853121C46907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3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1745327" y="1515600"/>
            <a:ext cx="3040379" cy="2466197"/>
            <a:chOff x="1745327" y="1515600"/>
            <a:chExt cx="3040379" cy="2466197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327" y="1515600"/>
              <a:ext cx="2400300" cy="2047875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4214611" y="1756813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4249536" y="2388003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d2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190404" y="3724102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d3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312622" y="3724102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d4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0" name="直線矢印コネクタ 9"/>
            <p:cNvCxnSpPr>
              <a:stCxn id="5" idx="1"/>
            </p:cNvCxnSpPr>
            <p:nvPr/>
          </p:nvCxnSpPr>
          <p:spPr>
            <a:xfrm flipH="1">
              <a:off x="2863850" y="1885661"/>
              <a:ext cx="1350761" cy="28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2908300" y="2517486"/>
              <a:ext cx="1350761" cy="28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7" idx="0"/>
            </p:cNvCxnSpPr>
            <p:nvPr/>
          </p:nvCxnSpPr>
          <p:spPr>
            <a:xfrm flipV="1">
              <a:off x="2458489" y="3416300"/>
              <a:ext cx="2136" cy="30780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 flipH="1" flipV="1">
              <a:off x="3578225" y="3403600"/>
              <a:ext cx="404" cy="32050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9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/>
          <p:cNvGrpSpPr/>
          <p:nvPr/>
        </p:nvGrpSpPr>
        <p:grpSpPr>
          <a:xfrm>
            <a:off x="502719" y="1454467"/>
            <a:ext cx="4312833" cy="4649153"/>
            <a:chOff x="502719" y="1454467"/>
            <a:chExt cx="4312833" cy="464915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640" y="1454467"/>
              <a:ext cx="3283936" cy="4374833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4084119" y="2085425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H="1">
              <a:off x="3905251" y="2314575"/>
              <a:ext cx="200024" cy="34290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 6"/>
            <p:cNvSpPr/>
            <p:nvPr/>
          </p:nvSpPr>
          <p:spPr>
            <a:xfrm>
              <a:off x="1242060" y="2674620"/>
              <a:ext cx="2895600" cy="67056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4279382" y="3110315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d2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2697480" y="3436620"/>
              <a:ext cx="1371600" cy="1790700"/>
            </a:xfrm>
            <a:prstGeom prst="roundRect">
              <a:avLst>
                <a:gd name="adj" fmla="val 7292"/>
              </a:avLst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234440" y="3436620"/>
              <a:ext cx="1371600" cy="1790700"/>
            </a:xfrm>
            <a:prstGeom prst="roundRect">
              <a:avLst>
                <a:gd name="adj" fmla="val 7639"/>
              </a:avLst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502719" y="3048403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d3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" name="直線矢印コネクタ 15"/>
            <p:cNvCxnSpPr>
              <a:stCxn id="10" idx="1"/>
            </p:cNvCxnSpPr>
            <p:nvPr/>
          </p:nvCxnSpPr>
          <p:spPr>
            <a:xfrm flipH="1">
              <a:off x="4057651" y="3239163"/>
              <a:ext cx="221731" cy="21365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13" idx="3"/>
            </p:cNvCxnSpPr>
            <p:nvPr/>
          </p:nvCxnSpPr>
          <p:spPr>
            <a:xfrm>
              <a:off x="1038889" y="3177251"/>
              <a:ext cx="194599" cy="31366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502719" y="3662766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d4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502719" y="4058054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d5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4207944" y="3691341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d6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4207944" y="4058054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d7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207944" y="4396192"/>
              <a:ext cx="536170" cy="223433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d8</a:t>
              </a:r>
              <a:endParaRPr kumimoji="1"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207944" y="4677179"/>
              <a:ext cx="536170" cy="223433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d9</a:t>
              </a:r>
              <a:endParaRPr kumimoji="1"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207944" y="4958167"/>
              <a:ext cx="536170" cy="223433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d10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9" name="直線矢印コネクタ 28"/>
            <p:cNvCxnSpPr>
              <a:stCxn id="22" idx="3"/>
            </p:cNvCxnSpPr>
            <p:nvPr/>
          </p:nvCxnSpPr>
          <p:spPr>
            <a:xfrm flipV="1">
              <a:off x="1038889" y="3790950"/>
              <a:ext cx="337474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V="1">
              <a:off x="1038889" y="4191000"/>
              <a:ext cx="337474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>
              <a:stCxn id="24" idx="1"/>
            </p:cNvCxnSpPr>
            <p:nvPr/>
          </p:nvCxnSpPr>
          <p:spPr>
            <a:xfrm flipH="1" flipV="1">
              <a:off x="3929063" y="3819525"/>
              <a:ext cx="278881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 flipH="1" flipV="1">
              <a:off x="3929063" y="4191000"/>
              <a:ext cx="278881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H="1" flipV="1">
              <a:off x="3929063" y="4510088"/>
              <a:ext cx="278881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H="1" flipV="1">
              <a:off x="3929063" y="4791075"/>
              <a:ext cx="278881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H="1" flipV="1">
              <a:off x="3929063" y="5072063"/>
              <a:ext cx="278881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角丸四角形 39"/>
            <p:cNvSpPr/>
            <p:nvPr/>
          </p:nvSpPr>
          <p:spPr>
            <a:xfrm>
              <a:off x="1838124" y="5880187"/>
              <a:ext cx="536170" cy="223433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d11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3468804" y="5880187"/>
              <a:ext cx="536170" cy="223433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d12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42" name="直線矢印コネクタ 41"/>
            <p:cNvCxnSpPr>
              <a:stCxn id="40" idx="0"/>
            </p:cNvCxnSpPr>
            <p:nvPr/>
          </p:nvCxnSpPr>
          <p:spPr>
            <a:xfrm flipV="1">
              <a:off x="2106209" y="5567364"/>
              <a:ext cx="108355" cy="31282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41" idx="0"/>
            </p:cNvCxnSpPr>
            <p:nvPr/>
          </p:nvCxnSpPr>
          <p:spPr>
            <a:xfrm flipH="1" flipV="1">
              <a:off x="3671888" y="5572126"/>
              <a:ext cx="65001" cy="30806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19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/>
          <p:cNvGrpSpPr/>
          <p:nvPr/>
        </p:nvGrpSpPr>
        <p:grpSpPr>
          <a:xfrm>
            <a:off x="404973" y="368694"/>
            <a:ext cx="3520256" cy="5740937"/>
            <a:chOff x="404973" y="368694"/>
            <a:chExt cx="3520256" cy="5740937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143" y="368694"/>
              <a:ext cx="2427938" cy="5740937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2689659" y="477605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H="1">
              <a:off x="2510791" y="706755"/>
              <a:ext cx="200024" cy="34290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 6"/>
            <p:cNvSpPr/>
            <p:nvPr/>
          </p:nvSpPr>
          <p:spPr>
            <a:xfrm>
              <a:off x="2832911" y="1195677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d3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8" name="直線矢印コネクタ 7"/>
            <p:cNvCxnSpPr>
              <a:stCxn id="7" idx="1"/>
            </p:cNvCxnSpPr>
            <p:nvPr/>
          </p:nvCxnSpPr>
          <p:spPr>
            <a:xfrm flipH="1">
              <a:off x="2611180" y="1324525"/>
              <a:ext cx="221731" cy="21365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角丸四角形 8"/>
            <p:cNvSpPr/>
            <p:nvPr/>
          </p:nvSpPr>
          <p:spPr>
            <a:xfrm>
              <a:off x="673058" y="1195677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d2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0" name="直線矢印コネクタ 9"/>
            <p:cNvCxnSpPr>
              <a:stCxn id="9" idx="3"/>
            </p:cNvCxnSpPr>
            <p:nvPr/>
          </p:nvCxnSpPr>
          <p:spPr>
            <a:xfrm>
              <a:off x="1209228" y="1324525"/>
              <a:ext cx="221731" cy="21365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角丸四角形 12"/>
            <p:cNvSpPr/>
            <p:nvPr/>
          </p:nvSpPr>
          <p:spPr>
            <a:xfrm>
              <a:off x="2879264" y="1624769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d4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4" name="直線矢印コネクタ 13"/>
            <p:cNvCxnSpPr>
              <a:stCxn id="13" idx="1"/>
            </p:cNvCxnSpPr>
            <p:nvPr/>
          </p:nvCxnSpPr>
          <p:spPr>
            <a:xfrm flipH="1">
              <a:off x="2611180" y="1753617"/>
              <a:ext cx="268084" cy="10070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角丸四角形 15"/>
            <p:cNvSpPr/>
            <p:nvPr/>
          </p:nvSpPr>
          <p:spPr>
            <a:xfrm>
              <a:off x="2453961" y="2044715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d5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7" name="直線矢印コネクタ 16"/>
            <p:cNvCxnSpPr>
              <a:stCxn id="16" idx="1"/>
            </p:cNvCxnSpPr>
            <p:nvPr/>
          </p:nvCxnSpPr>
          <p:spPr>
            <a:xfrm flipH="1">
              <a:off x="2185877" y="2173563"/>
              <a:ext cx="268084" cy="24197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角丸四角形 18"/>
            <p:cNvSpPr/>
            <p:nvPr/>
          </p:nvSpPr>
          <p:spPr>
            <a:xfrm>
              <a:off x="3225829" y="2580599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d6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0" name="直線矢印コネクタ 19"/>
            <p:cNvCxnSpPr>
              <a:stCxn id="19" idx="1"/>
            </p:cNvCxnSpPr>
            <p:nvPr/>
          </p:nvCxnSpPr>
          <p:spPr>
            <a:xfrm flipH="1">
              <a:off x="2957745" y="2709447"/>
              <a:ext cx="268084" cy="10070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角丸四角形 20"/>
            <p:cNvSpPr/>
            <p:nvPr/>
          </p:nvSpPr>
          <p:spPr>
            <a:xfrm>
              <a:off x="3225829" y="2882972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d7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2" name="直線矢印コネクタ 21"/>
            <p:cNvCxnSpPr>
              <a:stCxn id="21" idx="1"/>
            </p:cNvCxnSpPr>
            <p:nvPr/>
          </p:nvCxnSpPr>
          <p:spPr>
            <a:xfrm flipH="1">
              <a:off x="2957745" y="3011820"/>
              <a:ext cx="268084" cy="10070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角丸四角形 22"/>
            <p:cNvSpPr/>
            <p:nvPr/>
          </p:nvSpPr>
          <p:spPr>
            <a:xfrm>
              <a:off x="3369081" y="3712226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d8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4" name="直線矢印コネクタ 23"/>
            <p:cNvCxnSpPr>
              <a:stCxn id="23" idx="1"/>
            </p:cNvCxnSpPr>
            <p:nvPr/>
          </p:nvCxnSpPr>
          <p:spPr>
            <a:xfrm flipH="1">
              <a:off x="3100997" y="3841074"/>
              <a:ext cx="268084" cy="10070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角丸四角形 24"/>
            <p:cNvSpPr/>
            <p:nvPr/>
          </p:nvSpPr>
          <p:spPr>
            <a:xfrm>
              <a:off x="3369081" y="4014599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d9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6" name="直線矢印コネクタ 25"/>
            <p:cNvCxnSpPr>
              <a:stCxn id="25" idx="1"/>
            </p:cNvCxnSpPr>
            <p:nvPr/>
          </p:nvCxnSpPr>
          <p:spPr>
            <a:xfrm flipH="1">
              <a:off x="3100997" y="4143447"/>
              <a:ext cx="268084" cy="10070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角丸四角形 26"/>
            <p:cNvSpPr/>
            <p:nvPr/>
          </p:nvSpPr>
          <p:spPr>
            <a:xfrm>
              <a:off x="3369081" y="4332373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d10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8" name="直線矢印コネクタ 27"/>
            <p:cNvCxnSpPr>
              <a:stCxn id="27" idx="1"/>
            </p:cNvCxnSpPr>
            <p:nvPr/>
          </p:nvCxnSpPr>
          <p:spPr>
            <a:xfrm flipH="1">
              <a:off x="3100997" y="4461221"/>
              <a:ext cx="268084" cy="10070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角丸四角形 28"/>
            <p:cNvSpPr/>
            <p:nvPr/>
          </p:nvSpPr>
          <p:spPr>
            <a:xfrm>
              <a:off x="3208308" y="4738440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d12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0" name="直線矢印コネクタ 29"/>
            <p:cNvCxnSpPr>
              <a:stCxn id="29" idx="1"/>
            </p:cNvCxnSpPr>
            <p:nvPr/>
          </p:nvCxnSpPr>
          <p:spPr>
            <a:xfrm flipH="1">
              <a:off x="2940224" y="4867288"/>
              <a:ext cx="268084" cy="10070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角丸四角形 30"/>
            <p:cNvSpPr/>
            <p:nvPr/>
          </p:nvSpPr>
          <p:spPr>
            <a:xfrm>
              <a:off x="921165" y="4457477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d11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2" name="直線矢印コネクタ 31"/>
            <p:cNvCxnSpPr/>
            <p:nvPr/>
          </p:nvCxnSpPr>
          <p:spPr>
            <a:xfrm>
              <a:off x="1209228" y="4690772"/>
              <a:ext cx="133957" cy="27173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角丸四角形 34"/>
            <p:cNvSpPr/>
            <p:nvPr/>
          </p:nvSpPr>
          <p:spPr>
            <a:xfrm>
              <a:off x="404973" y="5311931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d13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6" name="直線矢印コネクタ 35"/>
            <p:cNvCxnSpPr/>
            <p:nvPr/>
          </p:nvCxnSpPr>
          <p:spPr>
            <a:xfrm>
              <a:off x="921165" y="5390426"/>
              <a:ext cx="190085" cy="12137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角丸四角形 36"/>
            <p:cNvSpPr/>
            <p:nvPr/>
          </p:nvSpPr>
          <p:spPr>
            <a:xfrm>
              <a:off x="404973" y="5614304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d14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>
              <a:off x="921165" y="5714276"/>
              <a:ext cx="190085" cy="12137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角丸四角形 41"/>
            <p:cNvSpPr/>
            <p:nvPr/>
          </p:nvSpPr>
          <p:spPr>
            <a:xfrm>
              <a:off x="3389059" y="5296056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d15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43" name="直線矢印コネクタ 42"/>
            <p:cNvCxnSpPr>
              <a:stCxn id="42" idx="1"/>
            </p:cNvCxnSpPr>
            <p:nvPr/>
          </p:nvCxnSpPr>
          <p:spPr>
            <a:xfrm flipH="1">
              <a:off x="3147349" y="5424904"/>
              <a:ext cx="241710" cy="14472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017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53" y="546567"/>
            <a:ext cx="4314305" cy="540325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026651" y="1834261"/>
            <a:ext cx="1499756" cy="601980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026651" y="2497201"/>
            <a:ext cx="1499755" cy="601980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026651" y="3149133"/>
            <a:ext cx="1499757" cy="1161628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026651" y="4310761"/>
            <a:ext cx="1499757" cy="982980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5602604" y="1916387"/>
            <a:ext cx="2606044" cy="1990514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5592561" y="4065227"/>
            <a:ext cx="2606044" cy="1015154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301368" y="1916387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d1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3301367" y="2656374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d2</a:t>
            </a:r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3301366" y="3588130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d3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3301365" y="4660434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d4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3301364" y="5513874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d5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8317748" y="1550627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d6</a:t>
            </a:r>
            <a:endParaRPr kumimoji="1" lang="ja-JP" altLang="en-US" sz="1600" dirty="0"/>
          </a:p>
        </p:txBody>
      </p:sp>
      <p:sp>
        <p:nvSpPr>
          <p:cNvPr id="17" name="角丸四角形 16"/>
          <p:cNvSpPr/>
          <p:nvPr/>
        </p:nvSpPr>
        <p:spPr>
          <a:xfrm>
            <a:off x="8317748" y="2213567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d7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8317748" y="4097189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d8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8317748" y="4476495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d9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8317748" y="4846699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d10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6046988" y="6027799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d11</a:t>
            </a:r>
            <a:endParaRPr kumimoji="1" lang="ja-JP" altLang="en-US" sz="1600" dirty="0"/>
          </a:p>
        </p:txBody>
      </p:sp>
      <p:sp>
        <p:nvSpPr>
          <p:cNvPr id="22" name="角丸四角形 21"/>
          <p:cNvSpPr/>
          <p:nvPr/>
        </p:nvSpPr>
        <p:spPr>
          <a:xfrm>
            <a:off x="7342388" y="6027799"/>
            <a:ext cx="572887" cy="28363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/>
              <a:t>d12</a:t>
            </a:r>
            <a:endParaRPr kumimoji="1" lang="ja-JP" altLang="en-US" sz="16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3843773" y="2065824"/>
            <a:ext cx="182878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843773" y="2798191"/>
            <a:ext cx="182878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3843773" y="3716823"/>
            <a:ext cx="182878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843773" y="4786799"/>
            <a:ext cx="182878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875637" y="5655691"/>
            <a:ext cx="309651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8108983" y="1802087"/>
            <a:ext cx="217947" cy="19050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1"/>
          </p:cNvCxnSpPr>
          <p:nvPr/>
        </p:nvCxnSpPr>
        <p:spPr>
          <a:xfrm flipH="1">
            <a:off x="6943728" y="2355384"/>
            <a:ext cx="137402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1" idx="0"/>
          </p:cNvCxnSpPr>
          <p:nvPr/>
        </p:nvCxnSpPr>
        <p:spPr>
          <a:xfrm flipH="1" flipV="1">
            <a:off x="6333431" y="5865241"/>
            <a:ext cx="1" cy="16255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621908" y="4237524"/>
            <a:ext cx="695842" cy="29421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9" idx="1"/>
          </p:cNvCxnSpPr>
          <p:nvPr/>
        </p:nvCxnSpPr>
        <p:spPr>
          <a:xfrm flipH="1">
            <a:off x="7789206" y="4618312"/>
            <a:ext cx="528542" cy="13470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0" idx="1"/>
          </p:cNvCxnSpPr>
          <p:nvPr/>
        </p:nvCxnSpPr>
        <p:spPr>
          <a:xfrm flipH="1" flipV="1">
            <a:off x="7789206" y="4965708"/>
            <a:ext cx="528542" cy="2280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 flipV="1">
            <a:off x="7628831" y="5874045"/>
            <a:ext cx="1" cy="16255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8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43</Words>
  <Application>Microsoft Office PowerPoint</Application>
  <PresentationFormat>ワイド画面</PresentationFormat>
  <Paragraphs>43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</cp:lastModifiedBy>
  <cp:revision>9</cp:revision>
  <dcterms:created xsi:type="dcterms:W3CDTF">2019-04-04T07:16:16Z</dcterms:created>
  <dcterms:modified xsi:type="dcterms:W3CDTF">2022-03-03T16:34:37Z</dcterms:modified>
</cp:coreProperties>
</file>